
<file path=[Content_Types].xml><?xml version="1.0" encoding="utf-8"?>
<Types xmlns="http://schemas.openxmlformats.org/package/2006/content-types">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9" r:id="rId3"/>
  </p:sldMasterIdLst>
  <p:notesMasterIdLst>
    <p:notesMasterId r:id="rId5"/>
  </p:notesMasterIdLst>
  <p:handoutMasterIdLst>
    <p:handoutMasterId r:id="rId35"/>
  </p:handoutMasterIdLst>
  <p:sldIdLst>
    <p:sldId id="257" r:id="rId4"/>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7103745" cy="10234295"/>
  <p:embeddedFontLst>
    <p:embeddedFont>
      <p:font typeface="微软雅黑" panose="020B0503020204020204" charset="-122"/>
      <p:regular r:id="rId40"/>
    </p:embeddedFont>
    <p:embeddedFont>
      <p:font typeface="方正仿宋_GB2312" panose="02000000000000000000" charset="-122"/>
      <p:regular r:id="rId41"/>
    </p:embeddedFont>
    <p:embeddedFont>
      <p:font typeface="Arial Black" panose="020B0A04020102020204" charset="0"/>
      <p:bold r:id="rId42"/>
    </p:embeddedFont>
    <p:embeddedFont>
      <p:font typeface="Calibri" panose="020F0502020204030204" charset="0"/>
      <p:regular r:id="rId43"/>
      <p:bold r:id="rId44"/>
      <p:italic r:id="rId45"/>
      <p:boldItalic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60"/>
        <p:guide pos="3832"/>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6" Type="http://schemas.openxmlformats.org/officeDocument/2006/relationships/font" Target="fonts/font7.fntdata"/><Relationship Id="rId45" Type="http://schemas.openxmlformats.org/officeDocument/2006/relationships/font" Target="fonts/font6.fntdata"/><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slide" Target="slides/slide1.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true"/>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true"/>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true"/>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true" noRot="true" noChangeAspect="true"/>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true"/>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true"/>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true"/>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0" Type="http://schemas.openxmlformats.org/officeDocument/2006/relationships/tags" Target="../tags/tag9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tags" Target="../tags/tag99.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0" Type="http://schemas.openxmlformats.org/officeDocument/2006/relationships/tags" Target="../tags/tag11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标题 1"/>
          <p:cNvSpPr>
            <a:spLocks noGrp="true"/>
          </p:cNvSpPr>
          <p:nvPr>
            <p:ph type="ctrTitle"/>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sym typeface="+mn-ea"/>
              </a:rPr>
              <a:t>Click to edit Master title style</a:t>
            </a:r>
            <a:endParaRPr lang="zh-CN" altLang="en-US" dirty="0">
              <a:sym typeface="+mn-ea"/>
            </a:endParaRPr>
          </a:p>
        </p:txBody>
      </p:sp>
      <p:sp>
        <p:nvSpPr>
          <p:cNvPr id="4" name="日期占位符 3"/>
          <p:cNvSpPr>
            <a:spLocks noGrp="true"/>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true"/>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Click to edit Master subtitle style</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日期占位符 2"/>
          <p:cNvSpPr>
            <a:spLocks noGrp="true"/>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nvPr>
        </p:nvSpPr>
        <p:spPr/>
        <p:txBody>
          <a:bodyPr/>
          <a:lstStyle/>
          <a:p>
            <a:endParaRPr lang="zh-CN" altLang="en-US"/>
          </a:p>
        </p:txBody>
      </p:sp>
      <p:sp>
        <p:nvSpPr>
          <p:cNvPr id="5" name="灯片编号占位符 4"/>
          <p:cNvSpPr>
            <a:spLocks noGrp="true"/>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true"/>
          </p:cNvSpPr>
          <p:nvPr>
            <p:ph sz="quarter" idx="13"/>
          </p:nvPr>
        </p:nvSpPr>
        <p:spPr>
          <a:xfrm>
            <a:off x="838200" y="551543"/>
            <a:ext cx="10515600" cy="5558971"/>
          </a:xfrm>
        </p:spPr>
        <p:txBody>
          <a:bodyPr/>
          <a:lstStyle/>
          <a:p>
            <a:pPr lvl="0"/>
            <a:r>
              <a:rPr lang="zh-CN" altLang="en-US" dirty="0">
                <a:sym typeface="+mn-ea"/>
              </a:rPr>
              <a:t>Click to edit Master text styles</a:t>
            </a:r>
            <a:endParaRPr lang="zh-CN" altLang="en-US" dirty="0">
              <a:sym typeface="+mn-ea"/>
            </a:endParaRPr>
          </a:p>
          <a:p>
            <a:pPr lvl="1"/>
            <a:r>
              <a:rPr lang="zh-CN" altLang="en-US" dirty="0"/>
              <a:t>Second level</a:t>
            </a:r>
            <a:endParaRPr lang="zh-CN" altLang="en-US" dirty="0"/>
          </a:p>
          <a:p>
            <a:pPr lvl="2"/>
            <a:r>
              <a:rPr lang="zh-CN" altLang="en-US" dirty="0"/>
              <a:t>Third level</a:t>
            </a:r>
            <a:endParaRPr lang="zh-CN" altLang="en-US" dirty="0"/>
          </a:p>
          <a:p>
            <a:pPr lvl="3"/>
            <a:r>
              <a:rPr lang="zh-CN" altLang="en-US" dirty="0"/>
              <a:t>Fourth level</a:t>
            </a:r>
            <a:endParaRPr lang="zh-CN" altLang="en-US" dirty="0"/>
          </a:p>
          <a:p>
            <a:pPr lvl="4"/>
            <a:r>
              <a:rPr lang="zh-CN" altLang="en-US" dirty="0"/>
              <a:t>Fifth level</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7" name="矩形 6"/>
          <p:cNvSpPr/>
          <p:nvPr userDrawn="true">
            <p:custDataLst>
              <p:tags r:id="rId2"/>
            </p:custDataLst>
          </p:nvPr>
        </p:nvSpPr>
        <p:spPr>
          <a:xfrm>
            <a:off x="274320" y="321260"/>
            <a:ext cx="11683455" cy="39305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1171F1"/>
              </a:highlight>
            </a:endParaRPr>
          </a:p>
        </p:txBody>
      </p:sp>
      <p:sp>
        <p:nvSpPr>
          <p:cNvPr id="8" name="任意形状 8"/>
          <p:cNvSpPr/>
          <p:nvPr userDrawn="true">
            <p:custDataLst>
              <p:tags r:id="rId3"/>
            </p:custDataLst>
          </p:nvPr>
        </p:nvSpPr>
        <p:spPr>
          <a:xfrm>
            <a:off x="9490237" y="321259"/>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99000">
                <a:schemeClr val="tx2">
                  <a:lumMod val="90000"/>
                  <a:alpha val="24000"/>
                </a:schemeClr>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9" name="任意形状 9"/>
          <p:cNvSpPr/>
          <p:nvPr userDrawn="true">
            <p:custDataLst>
              <p:tags r:id="rId4"/>
            </p:custDataLst>
          </p:nvPr>
        </p:nvSpPr>
        <p:spPr>
          <a:xfrm rot="10800000">
            <a:off x="261015" y="2411670"/>
            <a:ext cx="1887415" cy="184012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bg2"/>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10" name="矩形 9"/>
          <p:cNvSpPr/>
          <p:nvPr userDrawn="true">
            <p:custDataLst>
              <p:tags r:id="rId5"/>
            </p:custDataLst>
          </p:nvPr>
        </p:nvSpPr>
        <p:spPr>
          <a:xfrm>
            <a:off x="9471025" y="6254750"/>
            <a:ext cx="1800225" cy="76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true">
            <p:custDataLst>
              <p:tags r:id="rId6"/>
            </p:custDataLst>
          </p:nvPr>
        </p:nvSpPr>
        <p:spPr>
          <a:xfrm flipV="true">
            <a:off x="750570" y="6305550"/>
            <a:ext cx="715645" cy="76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true">
            <p:custDataLst>
              <p:tags r:id="rId7"/>
            </p:custDataLst>
          </p:nvPr>
        </p:nvSpPr>
        <p:spPr>
          <a:xfrm>
            <a:off x="1555115" y="6306820"/>
            <a:ext cx="88900" cy="76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true">
            <p:custDataLst>
              <p:tags r:id="rId8"/>
            </p:custDataLst>
          </p:nvPr>
        </p:nvSpPr>
        <p:spPr>
          <a:xfrm>
            <a:off x="1731010" y="6306820"/>
            <a:ext cx="253365" cy="76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日期占位符 15"/>
          <p:cNvSpPr>
            <a:spLocks noGrp="true"/>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true"/>
          </p:cNvSpPr>
          <p:nvPr>
            <p:ph type="ftr" sz="quarter" idx="11"/>
            <p:custDataLst>
              <p:tags r:id="rId10"/>
            </p:custDataLst>
          </p:nvPr>
        </p:nvSpPr>
        <p:spPr/>
        <p:txBody>
          <a:bodyPr/>
          <a:lstStyle/>
          <a:p>
            <a:endParaRPr lang="zh-CN" altLang="en-US" dirty="0"/>
          </a:p>
        </p:txBody>
      </p:sp>
      <p:sp>
        <p:nvSpPr>
          <p:cNvPr id="18" name="灯片编号占位符 17"/>
          <p:cNvSpPr>
            <a:spLocks noGrp="true"/>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2" name="标题 1"/>
          <p:cNvSpPr>
            <a:spLocks noGrp="true"/>
          </p:cNvSpPr>
          <p:nvPr>
            <p:ph type="ctrTitle" hasCustomPrompt="true"/>
            <p:custDataLst>
              <p:tags r:id="rId12"/>
            </p:custDataLst>
          </p:nvPr>
        </p:nvSpPr>
        <p:spPr>
          <a:xfrm>
            <a:off x="883644" y="809127"/>
            <a:ext cx="9144000" cy="1896745"/>
          </a:xfrm>
        </p:spPr>
        <p:txBody>
          <a:bodyPr lIns="91440" tIns="45720" rIns="91440" bIns="0" anchor="b" anchorCtr="false">
            <a:normAutofit/>
          </a:bodyPr>
          <a:lstStyle>
            <a:lvl1pPr algn="l">
              <a:defRPr sz="6600" b="1" spc="600" baseline="0">
                <a:latin typeface="Arial" panose="02080604020202020204" pitchFamily="34" charset="0"/>
              </a:defRPr>
            </a:lvl1pPr>
          </a:lstStyle>
          <a:p>
            <a:r>
              <a:rPr lang="zh-CN" altLang="en-US" dirty="0"/>
              <a:t>单击此处编辑标题</a:t>
            </a:r>
            <a:endParaRPr lang="zh-CN" altLang="en-US" dirty="0"/>
          </a:p>
        </p:txBody>
      </p:sp>
      <p:sp>
        <p:nvSpPr>
          <p:cNvPr id="3" name="副标题 2"/>
          <p:cNvSpPr>
            <a:spLocks noGrp="true"/>
          </p:cNvSpPr>
          <p:nvPr>
            <p:ph type="subTitle" idx="1" hasCustomPrompt="true"/>
            <p:custDataLst>
              <p:tags r:id="rId13"/>
            </p:custDataLst>
          </p:nvPr>
        </p:nvSpPr>
        <p:spPr>
          <a:xfrm>
            <a:off x="883643" y="3017520"/>
            <a:ext cx="9144000" cy="890270"/>
          </a:xfrm>
        </p:spPr>
        <p:txBody>
          <a:bodyPr lIns="91440" tIns="0" rIns="91440" bIns="45720">
            <a:normAutofit/>
          </a:bodyPr>
          <a:lstStyle>
            <a:lvl1pPr marL="0" indent="0" algn="l" eaLnBrk="1" fontAlgn="auto" latinLnBrk="0" hangingPunct="1">
              <a:lnSpc>
                <a:spcPct val="100000"/>
              </a:lnSpc>
              <a:buNone/>
              <a:defRPr sz="2400" u="none" strike="noStrike" kern="1200" cap="none" spc="200" normalizeH="0" baseline="0">
                <a:solidFill>
                  <a:schemeClr val="tx1">
                    <a:lumMod val="75000"/>
                    <a:lumOff val="25000"/>
                  </a:schemeClr>
                </a:solidFill>
                <a:uFillTx/>
                <a:latin typeface="Arial" panose="0208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5" name="文本占位符 4"/>
          <p:cNvSpPr>
            <a:spLocks noGrp="true"/>
          </p:cNvSpPr>
          <p:nvPr>
            <p:ph type="body" sz="quarter" idx="13" hasCustomPrompt="true"/>
            <p:custDataLst>
              <p:tags r:id="rId14"/>
            </p:custDataLst>
          </p:nvPr>
        </p:nvSpPr>
        <p:spPr>
          <a:xfrm>
            <a:off x="883644" y="5050433"/>
            <a:ext cx="3365430" cy="579657"/>
          </a:xfrm>
        </p:spPr>
        <p:txBody>
          <a:bodyPr lIns="91440" tIns="45720" rIns="91440" bIns="45720">
            <a:normAutofit/>
          </a:bodyPr>
          <a:lstStyle>
            <a:lvl1pPr marL="0" indent="0">
              <a:buNone/>
              <a:defRPr sz="2400" baseline="0">
                <a:solidFill>
                  <a:schemeClr val="accent1"/>
                </a:solidFill>
                <a:latin typeface="Arial" panose="02080604020202020204" pitchFamily="34" charset="0"/>
              </a:defRPr>
            </a:lvl1pPr>
          </a:lstStyle>
          <a:p>
            <a:pPr lvl="0"/>
            <a:r>
              <a:rPr lang="zh-CN" altLang="en-US" dirty="0"/>
              <a:t>编辑文本</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a:xfrm>
            <a:off x="669882" y="443234"/>
            <a:ext cx="10852237" cy="441964"/>
          </a:xfrm>
        </p:spPr>
        <p:txBody>
          <a:bodyPr vert="horz" lIns="101600" tIns="38100" rIns="76200" bIns="38100" rtlCol="0" anchor="t" anchorCtr="false">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8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true"/>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true"/>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true"/>
          </p:cNvSpPr>
          <p:nvPr>
            <p:ph type="ftr" sz="quarter" idx="11"/>
            <p:custDataLst>
              <p:tags r:id="rId5"/>
            </p:custDataLst>
          </p:nvPr>
        </p:nvSpPr>
        <p:spPr/>
        <p:txBody>
          <a:bodyPr/>
          <a:lstStyle/>
          <a:p>
            <a:endParaRPr lang="zh-CN" altLang="en-US"/>
          </a:p>
        </p:txBody>
      </p:sp>
      <p:sp>
        <p:nvSpPr>
          <p:cNvPr id="6" name="灯片编号占位符 5"/>
          <p:cNvSpPr>
            <a:spLocks noGrp="true"/>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true">
            <p:custDataLst>
              <p:tags r:id="rId2"/>
            </p:custDataLst>
          </p:nvPr>
        </p:nvSpPr>
        <p:spPr>
          <a:xfrm>
            <a:off x="0" y="6474460"/>
            <a:ext cx="12249150" cy="3835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1171F1"/>
              </a:highlight>
            </a:endParaRPr>
          </a:p>
        </p:txBody>
      </p:sp>
      <p:sp>
        <p:nvSpPr>
          <p:cNvPr id="2" name="标题 1"/>
          <p:cNvSpPr>
            <a:spLocks noGrp="true"/>
          </p:cNvSpPr>
          <p:nvPr>
            <p:ph type="title" hasCustomPrompt="true"/>
            <p:custDataLst>
              <p:tags r:id="rId3"/>
            </p:custDataLst>
          </p:nvPr>
        </p:nvSpPr>
        <p:spPr>
          <a:xfrm>
            <a:off x="4676775" y="2059757"/>
            <a:ext cx="6243774" cy="922021"/>
          </a:xfrm>
        </p:spPr>
        <p:txBody>
          <a:bodyPr lIns="91440" tIns="45720" rIns="91440" bIns="0" anchor="b" anchorCtr="false">
            <a:normAutofit/>
          </a:bodyPr>
          <a:lstStyle>
            <a:lvl1pPr>
              <a:defRPr sz="5400" u="none" strike="noStrike" kern="1200" cap="none" spc="300" normalizeH="0" baseline="0">
                <a:solidFill>
                  <a:schemeClr val="accent1"/>
                </a:solidFill>
                <a:uFillTx/>
                <a:latin typeface="Arial" panose="0208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文本占位符 2"/>
          <p:cNvSpPr>
            <a:spLocks noGrp="true"/>
          </p:cNvSpPr>
          <p:nvPr>
            <p:ph type="body" idx="1" hasCustomPrompt="true"/>
            <p:custDataLst>
              <p:tags r:id="rId4"/>
            </p:custDataLst>
          </p:nvPr>
        </p:nvSpPr>
        <p:spPr>
          <a:xfrm>
            <a:off x="4676775" y="3102596"/>
            <a:ext cx="6243774" cy="1401006"/>
          </a:xfrm>
        </p:spPr>
        <p:txBody>
          <a:bodyPr lIns="91440" tIns="0" rIns="91440" bIns="45720">
            <a:normAutofit/>
          </a:bodyPr>
          <a:lstStyle>
            <a:lvl1pPr marL="0" indent="0" eaLnBrk="1" fontAlgn="auto" latinLnBrk="0" hangingPunct="1">
              <a:buNone/>
              <a:defRPr kumimoji="0" lang="zh-CN" altLang="en-US" sz="1800" b="0" i="0" u="none" strike="noStrike" kern="1200" cap="none" spc="150" normalizeH="0" baseline="0" noProof="1">
                <a:solidFill>
                  <a:schemeClr val="tx1">
                    <a:lumMod val="75000"/>
                    <a:lumOff val="25000"/>
                  </a:schemeClr>
                </a:solidFill>
                <a:uFillTx/>
                <a:latin typeface="Arial" panose="0208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true"/>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true"/>
          </p:cNvSpPr>
          <p:nvPr>
            <p:ph type="ftr" sz="quarter" idx="11"/>
            <p:custDataLst>
              <p:tags r:id="rId6"/>
            </p:custDataLst>
          </p:nvPr>
        </p:nvSpPr>
        <p:spPr/>
        <p:txBody>
          <a:bodyPr/>
          <a:lstStyle/>
          <a:p>
            <a:endParaRPr lang="zh-CN" altLang="en-US"/>
          </a:p>
        </p:txBody>
      </p:sp>
      <p:sp>
        <p:nvSpPr>
          <p:cNvPr id="6" name="灯片编号占位符 5"/>
          <p:cNvSpPr>
            <a:spLocks noGrp="true"/>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a:xfrm>
            <a:off x="669882" y="443234"/>
            <a:ext cx="10852237" cy="441964"/>
          </a:xfrm>
        </p:spPr>
        <p:txBody>
          <a:bodyPr vert="horz" lIns="101600" tIns="38100" rIns="76200" bIns="38100" rtlCol="0" anchor="t" anchorCtr="false">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8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true"/>
          </p:cNvSpPr>
          <p:nvPr>
            <p:ph sz="half" idx="1"/>
            <p:custDataLst>
              <p:tags r:id="rId3"/>
            </p:custDataLst>
          </p:nvPr>
        </p:nvSpPr>
        <p:spPr>
          <a:xfrm>
            <a:off x="67628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true"/>
          </p:cNvSpPr>
          <p:nvPr>
            <p:ph sz="half" idx="2"/>
            <p:custDataLst>
              <p:tags r:id="rId4"/>
            </p:custDataLst>
          </p:nvPr>
        </p:nvSpPr>
        <p:spPr>
          <a:xfrm>
            <a:off x="6245227" y="952508"/>
            <a:ext cx="5283242" cy="5388907"/>
          </a:xfrm>
        </p:spPr>
        <p:txBody>
          <a:bodyPr>
            <a:noAutofit/>
          </a:bodyPr>
          <a:lstStyle>
            <a:lvl1pPr>
              <a:defRPr sz="1600" baseline="0">
                <a:solidFill>
                  <a:schemeClr val="tx1">
                    <a:lumMod val="75000"/>
                    <a:lumOff val="25000"/>
                  </a:schemeClr>
                </a:solidFill>
                <a:latin typeface="Arial" panose="02080604020202020204" pitchFamily="34" charset="0"/>
                <a:ea typeface="微软雅黑" panose="020B0503020204020204" charset="-122"/>
              </a:defRPr>
            </a:lvl1pPr>
            <a:lvl2pPr>
              <a:defRPr sz="1600" baseline="0">
                <a:solidFill>
                  <a:schemeClr val="tx1">
                    <a:lumMod val="75000"/>
                    <a:lumOff val="25000"/>
                  </a:schemeClr>
                </a:solidFill>
                <a:latin typeface="Arial" panose="02080604020202020204" pitchFamily="34" charset="0"/>
                <a:ea typeface="微软雅黑" panose="020B0503020204020204" charset="-122"/>
              </a:defRPr>
            </a:lvl2pPr>
            <a:lvl3pPr>
              <a:defRPr sz="1600" baseline="0">
                <a:solidFill>
                  <a:schemeClr val="tx1">
                    <a:lumMod val="75000"/>
                    <a:lumOff val="25000"/>
                  </a:schemeClr>
                </a:solidFill>
                <a:latin typeface="Arial" panose="02080604020202020204" pitchFamily="34" charset="0"/>
                <a:ea typeface="微软雅黑" panose="020B0503020204020204" charset="-122"/>
              </a:defRPr>
            </a:lvl3pPr>
            <a:lvl4pPr>
              <a:defRPr sz="1600" baseline="0">
                <a:solidFill>
                  <a:schemeClr val="tx1">
                    <a:lumMod val="75000"/>
                    <a:lumOff val="25000"/>
                  </a:schemeClr>
                </a:solidFill>
                <a:latin typeface="Arial" panose="02080604020202020204" pitchFamily="34" charset="0"/>
                <a:ea typeface="微软雅黑" panose="020B0503020204020204" charset="-122"/>
              </a:defRPr>
            </a:lvl4pPr>
            <a:lvl5pPr>
              <a:defRPr sz="1600" baseline="0">
                <a:solidFill>
                  <a:schemeClr val="tx1">
                    <a:lumMod val="75000"/>
                    <a:lumOff val="25000"/>
                  </a:schemeClr>
                </a:solidFill>
                <a:latin typeface="Arial" panose="0208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true"/>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true"/>
          </p:cNvSpPr>
          <p:nvPr>
            <p:ph type="ftr" sz="quarter" idx="11"/>
            <p:custDataLst>
              <p:tags r:id="rId6"/>
            </p:custDataLst>
          </p:nvPr>
        </p:nvSpPr>
        <p:spPr/>
        <p:txBody>
          <a:bodyPr/>
          <a:lstStyle/>
          <a:p>
            <a:endParaRPr lang="zh-CN" altLang="en-US"/>
          </a:p>
        </p:txBody>
      </p:sp>
      <p:sp>
        <p:nvSpPr>
          <p:cNvPr id="7" name="灯片编号占位符 6"/>
          <p:cNvSpPr>
            <a:spLocks noGrp="true"/>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a:xfrm>
            <a:off x="669882" y="443234"/>
            <a:ext cx="10852237" cy="441964"/>
          </a:xfrm>
        </p:spPr>
        <p:txBody>
          <a:bodyPr vert="horz" lIns="101600" tIns="38100" rIns="76200" bIns="38100" rtlCol="0" anchor="t" anchorCtr="false">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8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true"/>
          </p:cNvSpPr>
          <p:nvPr>
            <p:ph type="body" idx="1" hasCustomPrompt="true"/>
            <p:custDataLst>
              <p:tags r:id="rId3"/>
            </p:custDataLst>
          </p:nvPr>
        </p:nvSpPr>
        <p:spPr>
          <a:xfrm>
            <a:off x="669930" y="952508"/>
            <a:ext cx="5283242" cy="381003"/>
          </a:xfrm>
        </p:spPr>
        <p:txBody>
          <a:bodyPr lIns="101600" tIns="38100" rIns="76200" bIns="38100" anchor="t" anchorCtr="false">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Arial" panose="0208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true"/>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true"/>
          </p:cNvSpPr>
          <p:nvPr>
            <p:ph type="body" sz="quarter" idx="3" hasCustomPrompt="true"/>
            <p:custDataLst>
              <p:tags r:id="rId5"/>
            </p:custDataLst>
          </p:nvPr>
        </p:nvSpPr>
        <p:spPr>
          <a:xfrm>
            <a:off x="6235750" y="952508"/>
            <a:ext cx="5283242" cy="381003"/>
          </a:xfrm>
        </p:spPr>
        <p:txBody>
          <a:bodyPr vert="horz" lIns="101600" tIns="38100" rIns="76200" bIns="38100" rtlCol="0" anchor="t" anchorCtr="false">
            <a:noAutofit/>
          </a:bodyPr>
          <a:lstStyle>
            <a:lvl1pPr marL="0" marR="0" lvl="0" indent="0" algn="l" defTabSz="914400" rtl="0" eaLnBrk="1" fontAlgn="auto" latinLnBrk="0" hangingPunct="1">
              <a:lnSpc>
                <a:spcPct val="100000"/>
              </a:lnSpc>
              <a:spcBef>
                <a:spcPts val="0"/>
              </a:spcBef>
              <a:spcAft>
                <a:spcPts val="0"/>
              </a:spcAft>
              <a:buFont typeface="Arial" panose="0208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true"/>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true"/>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true"/>
          </p:cNvSpPr>
          <p:nvPr>
            <p:ph type="ftr" sz="quarter" idx="11"/>
            <p:custDataLst>
              <p:tags r:id="rId8"/>
            </p:custDataLst>
          </p:nvPr>
        </p:nvSpPr>
        <p:spPr/>
        <p:txBody>
          <a:bodyPr/>
          <a:lstStyle/>
          <a:p>
            <a:endParaRPr lang="zh-CN" altLang="en-US"/>
          </a:p>
        </p:txBody>
      </p:sp>
      <p:sp>
        <p:nvSpPr>
          <p:cNvPr id="9" name="灯片编号占位符 8"/>
          <p:cNvSpPr>
            <a:spLocks noGrp="true"/>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p:txBody>
          <a:bodyPr vert="horz" lIns="101600" tIns="38100" rIns="76200" bIns="38100" rtlCol="0" anchor="t" anchorCtr="false">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8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true"/>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custDataLst>
              <p:tags r:id="rId4"/>
            </p:custDataLst>
          </p:nvPr>
        </p:nvSpPr>
        <p:spPr/>
        <p:txBody>
          <a:bodyPr/>
          <a:lstStyle/>
          <a:p>
            <a:endParaRPr lang="zh-CN" altLang="en-US"/>
          </a:p>
        </p:txBody>
      </p:sp>
      <p:sp>
        <p:nvSpPr>
          <p:cNvPr id="5" name="灯片编号占位符 4"/>
          <p:cNvSpPr>
            <a:spLocks noGrp="true"/>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true"/>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true"/>
          </p:cNvSpPr>
          <p:nvPr>
            <p:ph type="ftr" sz="quarter" idx="11"/>
            <p:custDataLst>
              <p:tags r:id="rId3"/>
            </p:custDataLst>
          </p:nvPr>
        </p:nvSpPr>
        <p:spPr/>
        <p:txBody>
          <a:bodyPr/>
          <a:lstStyle/>
          <a:p>
            <a:endParaRPr lang="zh-CN" altLang="en-US"/>
          </a:p>
        </p:txBody>
      </p:sp>
      <p:sp>
        <p:nvSpPr>
          <p:cNvPr id="4" name="灯片编号占位符 3"/>
          <p:cNvSpPr>
            <a:spLocks noGrp="true"/>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a:xfrm>
            <a:off x="669930" y="443234"/>
            <a:ext cx="10852237" cy="441964"/>
          </a:xfrm>
        </p:spPr>
        <p:txBody>
          <a:bodyPr vert="horz" lIns="101600" tIns="38100" rIns="76200" bIns="38100" rtlCol="0" anchor="t" anchorCtr="false">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8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true"/>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8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true"/>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8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true"/>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true"/>
          </p:cNvSpPr>
          <p:nvPr>
            <p:ph type="ftr" sz="quarter" idx="11"/>
            <p:custDataLst>
              <p:tags r:id="rId6"/>
            </p:custDataLst>
          </p:nvPr>
        </p:nvSpPr>
        <p:spPr/>
        <p:txBody>
          <a:bodyPr/>
          <a:lstStyle/>
          <a:p>
            <a:endParaRPr lang="zh-CN" altLang="en-US" dirty="0"/>
          </a:p>
        </p:txBody>
      </p:sp>
      <p:sp>
        <p:nvSpPr>
          <p:cNvPr id="7" name="灯片编号占位符 6"/>
          <p:cNvSpPr>
            <a:spLocks noGrp="true"/>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true"/>
          </p:cNvSpPr>
          <p:nvPr>
            <p:ph type="title" orient="vert"/>
            <p:custDataLst>
              <p:tags r:id="rId2"/>
            </p:custDataLst>
          </p:nvPr>
        </p:nvSpPr>
        <p:spPr>
          <a:xfrm>
            <a:off x="10571135" y="952508"/>
            <a:ext cx="950984" cy="5388907"/>
          </a:xfrm>
        </p:spPr>
        <p:txBody>
          <a:bodyPr vert="eaVert" lIns="101600" tIns="38100" rIns="76200" bIns="38100" rtlCol="0" anchor="ctr" anchorCtr="false">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accent1"/>
                </a:solidFill>
                <a:uFillTx/>
                <a:latin typeface="Arial" panose="0208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true"/>
          </p:cNvSpPr>
          <p:nvPr>
            <p:ph type="body" orient="vert" idx="1"/>
            <p:custDataLst>
              <p:tags r:id="rId3"/>
            </p:custDataLst>
          </p:nvPr>
        </p:nvSpPr>
        <p:spPr>
          <a:xfrm>
            <a:off x="669925" y="952500"/>
            <a:ext cx="9828101" cy="5388907"/>
          </a:xfrm>
        </p:spPr>
        <p:txBody>
          <a:bodyPr vert="eaVert"/>
          <a:lstStyle>
            <a:lvl1pPr indent="0" eaLnBrk="1" fontAlgn="auto" latinLnBrk="0" hangingPunct="1">
              <a:defRPr baseline="0">
                <a:solidFill>
                  <a:schemeClr val="tx1">
                    <a:lumMod val="75000"/>
                    <a:lumOff val="25000"/>
                  </a:schemeClr>
                </a:solidFill>
                <a:latin typeface="Arial" panose="02080604020202020204" pitchFamily="34" charset="0"/>
                <a:ea typeface="微软雅黑" panose="020B0503020204020204" charset="-122"/>
              </a:defRPr>
            </a:lvl1pPr>
            <a:lvl2pPr indent="0" eaLnBrk="1" fontAlgn="auto" latinLnBrk="0" hangingPunct="1">
              <a:defRPr baseline="0">
                <a:solidFill>
                  <a:schemeClr val="tx1">
                    <a:lumMod val="75000"/>
                    <a:lumOff val="25000"/>
                  </a:schemeClr>
                </a:solidFill>
                <a:latin typeface="Arial" panose="02080604020202020204" pitchFamily="34" charset="0"/>
                <a:ea typeface="微软雅黑" panose="020B0503020204020204" charset="-122"/>
              </a:defRPr>
            </a:lvl2pPr>
            <a:lvl3pPr indent="0" eaLnBrk="1" fontAlgn="auto" latinLnBrk="0" hangingPunct="1">
              <a:defRPr baseline="0">
                <a:solidFill>
                  <a:schemeClr val="tx1">
                    <a:lumMod val="75000"/>
                    <a:lumOff val="25000"/>
                  </a:schemeClr>
                </a:solidFill>
                <a:latin typeface="Arial" panose="02080604020202020204" pitchFamily="34" charset="0"/>
                <a:ea typeface="微软雅黑" panose="020B0503020204020204" charset="-122"/>
              </a:defRPr>
            </a:lvl3pPr>
            <a:lvl4pPr indent="0" eaLnBrk="1" fontAlgn="auto" latinLnBrk="0" hangingPunct="1">
              <a:defRPr baseline="0">
                <a:solidFill>
                  <a:schemeClr val="tx1">
                    <a:lumMod val="75000"/>
                    <a:lumOff val="25000"/>
                  </a:schemeClr>
                </a:solidFill>
                <a:latin typeface="Arial" panose="02080604020202020204" pitchFamily="34" charset="0"/>
                <a:ea typeface="微软雅黑" panose="020B0503020204020204" charset="-122"/>
              </a:defRPr>
            </a:lvl4pPr>
            <a:lvl5pPr indent="0" eaLnBrk="1" fontAlgn="auto" latinLnBrk="0" hangingPunct="1">
              <a:defRPr baseline="0">
                <a:solidFill>
                  <a:schemeClr val="tx1">
                    <a:lumMod val="75000"/>
                    <a:lumOff val="25000"/>
                  </a:schemeClr>
                </a:solidFill>
                <a:latin typeface="Arial" panose="0208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true"/>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true"/>
          </p:cNvSpPr>
          <p:nvPr>
            <p:ph type="ftr" sz="quarter" idx="11"/>
            <p:custDataLst>
              <p:tags r:id="rId5"/>
            </p:custDataLst>
          </p:nvPr>
        </p:nvSpPr>
        <p:spPr/>
        <p:txBody>
          <a:bodyPr/>
          <a:lstStyle/>
          <a:p>
            <a:endParaRPr lang="zh-CN" altLang="en-US"/>
          </a:p>
        </p:txBody>
      </p:sp>
      <p:sp>
        <p:nvSpPr>
          <p:cNvPr id="6" name="灯片编号占位符 5"/>
          <p:cNvSpPr>
            <a:spLocks noGrp="true"/>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true"/>
          </p:cNvSpPr>
          <p:nvPr>
            <p:ph type="title"/>
          </p:nvPr>
        </p:nvSpPr>
        <p:spPr>
          <a:xfrm>
            <a:off x="647700" y="258445"/>
            <a:ext cx="10515600" cy="1325563"/>
          </a:xfrm>
        </p:spPr>
        <p:txBody>
          <a:bodyPr anchor="ctr" anchorCtr="false">
            <a:normAutofit/>
          </a:bodyPr>
          <a:lstStyle>
            <a:lvl1pPr>
              <a:defRPr sz="2400" b="1">
                <a:effectLst>
                  <a:outerShdw blurRad="38100" dist="38100" dir="2700000" algn="tl">
                    <a:srgbClr val="000000">
                      <a:alpha val="43137"/>
                    </a:srgbClr>
                  </a:outerShdw>
                </a:effectLst>
              </a:defRPr>
            </a:lvl1pPr>
          </a:lstStyle>
          <a:p>
            <a:r>
              <a:rPr lang="zh-CN" altLang="en-US" dirty="0"/>
              <a:t>Click to edit Master title style</a:t>
            </a:r>
            <a:endParaRPr lang="zh-CN" altLang="en-US" dirty="0"/>
          </a:p>
        </p:txBody>
      </p:sp>
      <p:sp>
        <p:nvSpPr>
          <p:cNvPr id="3" name="内容占位符 2"/>
          <p:cNvSpPr>
            <a:spLocks noGrp="true"/>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sym typeface="+mn-ea"/>
              </a:rPr>
              <a:t>Click to edit Master text styles</a:t>
            </a:r>
            <a:endParaRPr lang="zh-CN" altLang="en-US" dirty="0">
              <a:sym typeface="+mn-ea"/>
            </a:endParaRPr>
          </a:p>
          <a:p>
            <a:pPr lvl="1"/>
            <a:r>
              <a:rPr lang="zh-CN" altLang="en-US" dirty="0"/>
              <a:t>Second level</a:t>
            </a:r>
            <a:endParaRPr lang="zh-CN" altLang="en-US" dirty="0"/>
          </a:p>
          <a:p>
            <a:pPr lvl="2"/>
            <a:r>
              <a:rPr lang="zh-CN" altLang="en-US" dirty="0"/>
              <a:t>Third level</a:t>
            </a:r>
            <a:endParaRPr lang="zh-CN" altLang="en-US" dirty="0"/>
          </a:p>
          <a:p>
            <a:pPr lvl="3"/>
            <a:r>
              <a:rPr lang="zh-CN" altLang="en-US" dirty="0"/>
              <a:t>Fourth level</a:t>
            </a:r>
            <a:endParaRPr lang="zh-CN" altLang="en-US" dirty="0"/>
          </a:p>
          <a:p>
            <a:pPr lvl="4"/>
            <a:r>
              <a:rPr lang="zh-CN" altLang="en-US" dirty="0"/>
              <a:t>Fifth level</a:t>
            </a:r>
            <a:endParaRPr lang="zh-CN" altLang="en-US" dirty="0"/>
          </a:p>
        </p:txBody>
      </p:sp>
      <p:sp>
        <p:nvSpPr>
          <p:cNvPr id="4" name="日期占位符 3"/>
          <p:cNvSpPr>
            <a:spLocks noGrp="true"/>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true"/>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custDataLst>
              <p:tags r:id="rId3"/>
            </p:custDataLst>
          </p:nvPr>
        </p:nvSpPr>
        <p:spPr/>
        <p:txBody>
          <a:bodyPr/>
          <a:lstStyle/>
          <a:p>
            <a:endParaRPr lang="zh-CN" altLang="en-US"/>
          </a:p>
        </p:txBody>
      </p:sp>
      <p:sp>
        <p:nvSpPr>
          <p:cNvPr id="5" name="灯片编号占位符 4"/>
          <p:cNvSpPr>
            <a:spLocks noGrp="true"/>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true"/>
          </p:cNvSpPr>
          <p:nvPr>
            <p:ph sz="quarter" idx="13"/>
            <p:custDataLst>
              <p:tags r:id="rId5"/>
            </p:custDataLst>
          </p:nvPr>
        </p:nvSpPr>
        <p:spPr>
          <a:xfrm>
            <a:off x="669930" y="952508"/>
            <a:ext cx="10852237" cy="5388907"/>
          </a:xfrm>
        </p:spPr>
        <p:txBody>
          <a:bodyPr/>
          <a:lstStyle>
            <a:lvl1pPr>
              <a:defRPr baseline="0">
                <a:solidFill>
                  <a:schemeClr val="tx1">
                    <a:lumMod val="75000"/>
                    <a:lumOff val="25000"/>
                  </a:schemeClr>
                </a:solidFill>
                <a:latin typeface="Arial" panose="02080604020202020204" pitchFamily="34" charset="0"/>
              </a:defRPr>
            </a:lvl1pPr>
            <a:lvl2pPr>
              <a:defRPr baseline="0">
                <a:solidFill>
                  <a:schemeClr val="tx1">
                    <a:lumMod val="75000"/>
                    <a:lumOff val="25000"/>
                  </a:schemeClr>
                </a:solidFill>
                <a:latin typeface="Arial" panose="02080604020202020204" pitchFamily="34" charset="0"/>
              </a:defRPr>
            </a:lvl2pPr>
            <a:lvl3pPr>
              <a:defRPr baseline="0">
                <a:solidFill>
                  <a:schemeClr val="tx1">
                    <a:lumMod val="75000"/>
                    <a:lumOff val="25000"/>
                  </a:schemeClr>
                </a:solidFill>
                <a:latin typeface="Arial" panose="02080604020202020204" pitchFamily="34" charset="0"/>
              </a:defRPr>
            </a:lvl3pPr>
            <a:lvl4pPr>
              <a:defRPr baseline="0">
                <a:solidFill>
                  <a:schemeClr val="tx1">
                    <a:lumMod val="75000"/>
                    <a:lumOff val="25000"/>
                  </a:schemeClr>
                </a:solidFill>
                <a:latin typeface="Arial" panose="02080604020202020204" pitchFamily="34" charset="0"/>
              </a:defRPr>
            </a:lvl4pPr>
            <a:lvl5pPr>
              <a:defRPr baseline="0">
                <a:solidFill>
                  <a:schemeClr val="tx1">
                    <a:lumMod val="75000"/>
                    <a:lumOff val="25000"/>
                  </a:schemeClr>
                </a:solidFill>
                <a:latin typeface="Arial" panose="0208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sp>
        <p:nvSpPr>
          <p:cNvPr id="6" name="矩形 5"/>
          <p:cNvSpPr/>
          <p:nvPr userDrawn="true">
            <p:custDataLst>
              <p:tags r:id="rId2"/>
            </p:custDataLst>
          </p:nvPr>
        </p:nvSpPr>
        <p:spPr>
          <a:xfrm>
            <a:off x="266065" y="313690"/>
            <a:ext cx="11683365" cy="5634990"/>
          </a:xfrm>
          <a:prstGeom prst="rect">
            <a:avLst/>
          </a:prstGeom>
          <a:solidFill>
            <a:schemeClr val="tx2"/>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1171F1"/>
              </a:highlight>
            </a:endParaRPr>
          </a:p>
        </p:txBody>
      </p:sp>
      <p:sp>
        <p:nvSpPr>
          <p:cNvPr id="9" name="矩形 8"/>
          <p:cNvSpPr/>
          <p:nvPr userDrawn="true">
            <p:custDataLst>
              <p:tags r:id="rId3"/>
            </p:custDataLst>
          </p:nvPr>
        </p:nvSpPr>
        <p:spPr>
          <a:xfrm>
            <a:off x="1422400" y="4064000"/>
            <a:ext cx="5283200" cy="12700"/>
          </a:xfrm>
          <a:prstGeom prst="rect">
            <a:avLst/>
          </a:prstGeom>
          <a:solidFill>
            <a:schemeClr val="accent1">
              <a:lumMod val="5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形状 8"/>
          <p:cNvSpPr/>
          <p:nvPr userDrawn="true">
            <p:custDataLst>
              <p:tags r:id="rId4"/>
            </p:custDataLst>
          </p:nvPr>
        </p:nvSpPr>
        <p:spPr>
          <a:xfrm>
            <a:off x="9480712" y="313004"/>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100000">
                <a:schemeClr val="tx2">
                  <a:lumMod val="90000"/>
                  <a:alpha val="24000"/>
                </a:schemeClr>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8" name="任意形状 9"/>
          <p:cNvSpPr/>
          <p:nvPr userDrawn="true">
            <p:custDataLst>
              <p:tags r:id="rId5"/>
            </p:custDataLst>
          </p:nvPr>
        </p:nvSpPr>
        <p:spPr>
          <a:xfrm rot="10800000">
            <a:off x="261015" y="4113028"/>
            <a:ext cx="1887415" cy="184012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99000">
                <a:schemeClr val="bg2"/>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2" name="标题 1"/>
          <p:cNvSpPr>
            <a:spLocks noGrp="true"/>
          </p:cNvSpPr>
          <p:nvPr>
            <p:ph type="title" hasCustomPrompt="true"/>
            <p:custDataLst>
              <p:tags r:id="rId6"/>
            </p:custDataLst>
          </p:nvPr>
        </p:nvSpPr>
        <p:spPr>
          <a:xfrm>
            <a:off x="1320799" y="2376714"/>
            <a:ext cx="6653601" cy="1607337"/>
          </a:xfrm>
        </p:spPr>
        <p:txBody>
          <a:bodyPr vert="horz" lIns="91440" tIns="45720" rIns="91440" bIns="0" rtlCol="0" anchor="b" anchorCtr="false">
            <a:normAutofit/>
          </a:bodyPr>
          <a:lstStyle>
            <a:lvl1pPr marL="0" marR="0" algn="l" defTabSz="914400" rtl="0" eaLnBrk="1" fontAlgn="auto" latinLnBrk="0" hangingPunct="1">
              <a:lnSpc>
                <a:spcPct val="100000"/>
              </a:lnSpc>
              <a:buNone/>
              <a:defRPr kumimoji="0" lang="zh-CN" altLang="en-US" sz="9600" b="1" i="0" u="none" strike="noStrike" kern="1200" cap="none" spc="600" normalizeH="0" baseline="0" noProof="1" dirty="0">
                <a:solidFill>
                  <a:schemeClr val="accent1"/>
                </a:solidFill>
                <a:uFillTx/>
                <a:latin typeface="Arial" panose="02080604020202020204" pitchFamily="34" charset="0"/>
                <a:ea typeface="微软雅黑" panose="020B0503020204020204" charset="-122"/>
                <a:cs typeface="+mj-cs"/>
                <a:sym typeface="+mn-ea"/>
              </a:defRPr>
            </a:lvl1pPr>
          </a:lstStyle>
          <a:p>
            <a:pPr lvl="0"/>
            <a:r>
              <a:rPr dirty="0">
                <a:sym typeface="+mn-ea"/>
              </a:rPr>
              <a:t>编辑标题</a:t>
            </a:r>
            <a:endParaRPr dirty="0">
              <a:sym typeface="+mn-ea"/>
            </a:endParaRPr>
          </a:p>
        </p:txBody>
      </p:sp>
      <p:sp>
        <p:nvSpPr>
          <p:cNvPr id="3" name="日期占位符 2"/>
          <p:cNvSpPr>
            <a:spLocks noGrp="true"/>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custDataLst>
              <p:tags r:id="rId8"/>
            </p:custDataLst>
          </p:nvPr>
        </p:nvSpPr>
        <p:spPr/>
        <p:txBody>
          <a:bodyPr/>
          <a:lstStyle/>
          <a:p>
            <a:endParaRPr lang="zh-CN" altLang="en-US"/>
          </a:p>
        </p:txBody>
      </p:sp>
      <p:sp>
        <p:nvSpPr>
          <p:cNvPr id="5" name="灯片编号占位符 4"/>
          <p:cNvSpPr>
            <a:spLocks noGrp="true"/>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2"/>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6" name="任意形状 8"/>
          <p:cNvSpPr/>
          <p:nvPr userDrawn="true">
            <p:custDataLst>
              <p:tags r:id="rId3"/>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2" name="标题 1"/>
          <p:cNvSpPr>
            <a:spLocks noGrp="true"/>
          </p:cNvSpPr>
          <p:nvPr>
            <p:ph type="title"/>
            <p:custDataLst>
              <p:tags r:id="rId4"/>
            </p:custDataLst>
          </p:nvPr>
        </p:nvSpPr>
        <p:spPr/>
        <p:txBody>
          <a:bodyPr>
            <a:normAutofit/>
          </a:bodyPr>
          <a:lstStyle>
            <a:lvl1pPr>
              <a:defRPr baseline="0">
                <a:latin typeface="Arial" panose="0208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true"/>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custDataLst>
              <p:tags r:id="rId6"/>
            </p:custDataLst>
          </p:nvPr>
        </p:nvSpPr>
        <p:spPr/>
        <p:txBody>
          <a:bodyPr/>
          <a:lstStyle/>
          <a:p>
            <a:endParaRPr lang="zh-CN" altLang="en-US" dirty="0"/>
          </a:p>
        </p:txBody>
      </p:sp>
      <p:sp>
        <p:nvSpPr>
          <p:cNvPr id="5" name="灯片编号占位符 4"/>
          <p:cNvSpPr>
            <a:spLocks noGrp="true"/>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11" name="矩形 10"/>
          <p:cNvSpPr/>
          <p:nvPr userDrawn="true">
            <p:custDataLst>
              <p:tags r:id="rId2"/>
            </p:custDataLst>
          </p:nvPr>
        </p:nvSpPr>
        <p:spPr>
          <a:xfrm>
            <a:off x="0" y="0"/>
            <a:ext cx="1219263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true">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true"/>
          </p:cNvSpPr>
          <p:nvPr>
            <p:ph type="title" hasCustomPrompt="true"/>
            <p:custDataLst>
              <p:tags r:id="rId4"/>
            </p:custDataLst>
          </p:nvPr>
        </p:nvSpPr>
        <p:spPr>
          <a:xfrm>
            <a:off x="1281600" y="1249200"/>
            <a:ext cx="9626400" cy="723600"/>
          </a:xfrm>
        </p:spPr>
        <p:txBody>
          <a:bodyPr anchor="ctr">
            <a:normAutofit/>
          </a:bodyPr>
          <a:lstStyle>
            <a:lvl1pPr>
              <a:defRPr sz="3200" baseline="0">
                <a:solidFill>
                  <a:schemeClr val="accent1"/>
                </a:solidFill>
                <a:latin typeface="Arial" panose="0208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true"/>
          </p:cNvSpPr>
          <p:nvPr>
            <p:ph sz="quarter" idx="13"/>
            <p:custDataLst>
              <p:tags r:id="rId5"/>
            </p:custDataLst>
          </p:nvPr>
        </p:nvSpPr>
        <p:spPr>
          <a:xfrm>
            <a:off x="1281113" y="2163600"/>
            <a:ext cx="9626600" cy="3445200"/>
          </a:xfrm>
        </p:spPr>
        <p:txBody>
          <a:bodyPr/>
          <a:lstStyle>
            <a:lvl1pPr>
              <a:defRPr baseline="0">
                <a:solidFill>
                  <a:schemeClr val="tx1">
                    <a:lumMod val="75000"/>
                    <a:lumOff val="25000"/>
                  </a:schemeClr>
                </a:solidFill>
                <a:latin typeface="Arial" panose="02080604020202020204" pitchFamily="34" charset="0"/>
                <a:ea typeface="微软雅黑" panose="020B0503020204020204" charset="-122"/>
              </a:defRPr>
            </a:lvl1pPr>
            <a:lvl2pPr>
              <a:defRPr baseline="0">
                <a:solidFill>
                  <a:schemeClr val="tx1">
                    <a:lumMod val="75000"/>
                    <a:lumOff val="25000"/>
                  </a:schemeClr>
                </a:solidFill>
                <a:latin typeface="Arial" panose="02080604020202020204" pitchFamily="34" charset="0"/>
                <a:ea typeface="微软雅黑" panose="020B0503020204020204" charset="-122"/>
              </a:defRPr>
            </a:lvl2pPr>
            <a:lvl3pPr>
              <a:defRPr baseline="0">
                <a:solidFill>
                  <a:schemeClr val="tx1">
                    <a:lumMod val="75000"/>
                    <a:lumOff val="25000"/>
                  </a:schemeClr>
                </a:solidFill>
                <a:latin typeface="Arial" panose="02080604020202020204" pitchFamily="34" charset="0"/>
                <a:ea typeface="微软雅黑" panose="020B0503020204020204" charset="-122"/>
              </a:defRPr>
            </a:lvl3pPr>
            <a:lvl4pPr>
              <a:defRPr baseline="0">
                <a:solidFill>
                  <a:schemeClr val="tx1">
                    <a:lumMod val="75000"/>
                    <a:lumOff val="25000"/>
                  </a:schemeClr>
                </a:solidFill>
                <a:latin typeface="Arial" panose="02080604020202020204" pitchFamily="34" charset="0"/>
                <a:ea typeface="微软雅黑" panose="020B0503020204020204" charset="-122"/>
              </a:defRPr>
            </a:lvl4pPr>
            <a:lvl5pPr>
              <a:defRPr baseline="0">
                <a:solidFill>
                  <a:schemeClr val="tx1">
                    <a:lumMod val="75000"/>
                    <a:lumOff val="25000"/>
                  </a:schemeClr>
                </a:solidFill>
                <a:latin typeface="Arial" panose="0208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true"/>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custDataLst>
              <p:tags r:id="rId7"/>
            </p:custDataLst>
          </p:nvPr>
        </p:nvSpPr>
        <p:spPr/>
        <p:txBody>
          <a:bodyPr/>
          <a:lstStyle/>
          <a:p>
            <a:endParaRPr lang="zh-CN" altLang="en-US" dirty="0"/>
          </a:p>
        </p:txBody>
      </p:sp>
      <p:sp>
        <p:nvSpPr>
          <p:cNvPr id="5" name="灯片编号占位符 4"/>
          <p:cNvSpPr>
            <a:spLocks noGrp="true"/>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true">
            <p:custDataLst>
              <p:tags r:id="rId2"/>
            </p:custDataLst>
          </p:nvPr>
        </p:nvSpPr>
        <p:spPr>
          <a:xfrm>
            <a:off x="0" y="0"/>
            <a:ext cx="4823460" cy="6866255"/>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6" name="任意形状 8"/>
          <p:cNvSpPr/>
          <p:nvPr userDrawn="true">
            <p:custDataLst>
              <p:tags r:id="rId3"/>
            </p:custDataLst>
          </p:nvPr>
        </p:nvSpPr>
        <p:spPr>
          <a:xfrm rot="16200000">
            <a:off x="-21591" y="25773"/>
            <a:ext cx="1741805" cy="169862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100000">
                <a:schemeClr val="tx2">
                  <a:lumMod val="90000"/>
                  <a:alpha val="24000"/>
                </a:schemeClr>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10" name="任意形状 9"/>
          <p:cNvSpPr/>
          <p:nvPr userDrawn="true">
            <p:custDataLst>
              <p:tags r:id="rId4"/>
            </p:custDataLst>
          </p:nvPr>
        </p:nvSpPr>
        <p:spPr>
          <a:xfrm rot="10800000">
            <a:off x="0" y="5913755"/>
            <a:ext cx="976630" cy="95250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tx2">
                  <a:lumMod val="90000"/>
                  <a:alpha val="24000"/>
                </a:schemeClr>
              </a:gs>
              <a:gs pos="100000">
                <a:schemeClr val="bg2"/>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2" name="标题 1"/>
          <p:cNvSpPr>
            <a:spLocks noGrp="true"/>
          </p:cNvSpPr>
          <p:nvPr>
            <p:ph type="title" hasCustomPrompt="true"/>
            <p:custDataLst>
              <p:tags r:id="rId5"/>
            </p:custDataLst>
          </p:nvPr>
        </p:nvSpPr>
        <p:spPr>
          <a:xfrm>
            <a:off x="583200" y="770400"/>
            <a:ext cx="3960000" cy="882000"/>
          </a:xfrm>
        </p:spPr>
        <p:txBody>
          <a:bodyPr anchor="ctr">
            <a:normAutofit/>
          </a:bodyPr>
          <a:lstStyle>
            <a:lvl1pPr>
              <a:defRPr sz="3600" baseline="0">
                <a:solidFill>
                  <a:schemeClr val="accent1"/>
                </a:solidFill>
                <a:latin typeface="Arial" panose="0208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true"/>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custDataLst>
              <p:tags r:id="rId7"/>
            </p:custDataLst>
          </p:nvPr>
        </p:nvSpPr>
        <p:spPr/>
        <p:txBody>
          <a:bodyPr/>
          <a:lstStyle/>
          <a:p>
            <a:endParaRPr lang="zh-CN" altLang="en-US" dirty="0"/>
          </a:p>
        </p:txBody>
      </p:sp>
      <p:sp>
        <p:nvSpPr>
          <p:cNvPr id="5" name="灯片编号占位符 4"/>
          <p:cNvSpPr>
            <a:spLocks noGrp="true"/>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true"/>
          </p:cNvSpPr>
          <p:nvPr>
            <p:ph type="body" sz="quarter" idx="13"/>
            <p:custDataLst>
              <p:tags r:id="rId9"/>
            </p:custDataLst>
          </p:nvPr>
        </p:nvSpPr>
        <p:spPr>
          <a:xfrm>
            <a:off x="586800" y="1764000"/>
            <a:ext cx="3956400" cy="4093200"/>
          </a:xfrm>
        </p:spPr>
        <p:txBody>
          <a:bodyPr/>
          <a:lstStyle>
            <a:lvl1pPr>
              <a:defRPr baseline="0">
                <a:solidFill>
                  <a:schemeClr val="tx1">
                    <a:lumMod val="75000"/>
                    <a:lumOff val="25000"/>
                  </a:schemeClr>
                </a:solidFill>
                <a:latin typeface="Arial" panose="02080604020202020204" pitchFamily="34" charset="0"/>
                <a:ea typeface="微软雅黑" panose="020B0503020204020204" charset="-122"/>
              </a:defRPr>
            </a:lvl1pPr>
            <a:lvl2pPr>
              <a:defRPr baseline="0">
                <a:solidFill>
                  <a:schemeClr val="tx1">
                    <a:lumMod val="75000"/>
                    <a:lumOff val="25000"/>
                  </a:schemeClr>
                </a:solidFill>
                <a:latin typeface="Arial" panose="02080604020202020204" pitchFamily="34" charset="0"/>
                <a:ea typeface="微软雅黑" panose="020B0503020204020204" charset="-122"/>
              </a:defRPr>
            </a:lvl2pPr>
            <a:lvl3pPr>
              <a:defRPr baseline="0">
                <a:solidFill>
                  <a:schemeClr val="tx1">
                    <a:lumMod val="75000"/>
                    <a:lumOff val="25000"/>
                  </a:schemeClr>
                </a:solidFill>
                <a:latin typeface="Arial" panose="02080604020202020204" pitchFamily="34" charset="0"/>
                <a:ea typeface="微软雅黑" panose="020B0503020204020204" charset="-122"/>
              </a:defRPr>
            </a:lvl3pPr>
            <a:lvl4pPr>
              <a:defRPr baseline="0">
                <a:solidFill>
                  <a:schemeClr val="tx1">
                    <a:lumMod val="75000"/>
                    <a:lumOff val="25000"/>
                  </a:schemeClr>
                </a:solidFill>
                <a:latin typeface="Arial" panose="02080604020202020204" pitchFamily="34" charset="0"/>
                <a:ea typeface="微软雅黑" panose="020B0503020204020204" charset="-122"/>
              </a:defRPr>
            </a:lvl4pPr>
            <a:lvl5pPr>
              <a:defRPr baseline="0">
                <a:solidFill>
                  <a:schemeClr val="tx1">
                    <a:lumMod val="75000"/>
                    <a:lumOff val="25000"/>
                  </a:schemeClr>
                </a:solidFill>
                <a:latin typeface="Arial" panose="0208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true"/>
          </p:cNvSpPr>
          <p:nvPr>
            <p:ph sz="quarter" idx="14"/>
            <p:custDataLst>
              <p:tags r:id="rId10"/>
            </p:custDataLst>
          </p:nvPr>
        </p:nvSpPr>
        <p:spPr>
          <a:xfrm>
            <a:off x="5101200" y="769938"/>
            <a:ext cx="6480000" cy="5087937"/>
          </a:xfrm>
        </p:spPr>
        <p:txBody>
          <a:bodyPr/>
          <a:lstStyle>
            <a:lvl1pPr>
              <a:defRPr baseline="0">
                <a:solidFill>
                  <a:schemeClr val="tx1">
                    <a:lumMod val="75000"/>
                    <a:lumOff val="25000"/>
                  </a:schemeClr>
                </a:solidFill>
                <a:latin typeface="Arial" panose="02080604020202020204" pitchFamily="34" charset="0"/>
                <a:ea typeface="微软雅黑" panose="020B0503020204020204" charset="-122"/>
              </a:defRPr>
            </a:lvl1pPr>
            <a:lvl2pPr>
              <a:defRPr baseline="0">
                <a:solidFill>
                  <a:schemeClr val="tx1">
                    <a:lumMod val="75000"/>
                    <a:lumOff val="25000"/>
                  </a:schemeClr>
                </a:solidFill>
                <a:latin typeface="Arial" panose="02080604020202020204" pitchFamily="34" charset="0"/>
                <a:ea typeface="微软雅黑" panose="020B0503020204020204" charset="-122"/>
              </a:defRPr>
            </a:lvl2pPr>
            <a:lvl3pPr>
              <a:defRPr baseline="0">
                <a:solidFill>
                  <a:schemeClr val="tx1">
                    <a:lumMod val="75000"/>
                    <a:lumOff val="25000"/>
                  </a:schemeClr>
                </a:solidFill>
                <a:latin typeface="Arial" panose="02080604020202020204" pitchFamily="34" charset="0"/>
                <a:ea typeface="微软雅黑" panose="020B0503020204020204" charset="-122"/>
              </a:defRPr>
            </a:lvl3pPr>
            <a:lvl4pPr>
              <a:defRPr baseline="0">
                <a:solidFill>
                  <a:schemeClr val="tx1">
                    <a:lumMod val="75000"/>
                    <a:lumOff val="25000"/>
                  </a:schemeClr>
                </a:solidFill>
                <a:latin typeface="Arial" panose="02080604020202020204" pitchFamily="34" charset="0"/>
                <a:ea typeface="微软雅黑" panose="020B0503020204020204" charset="-122"/>
              </a:defRPr>
            </a:lvl4pPr>
            <a:lvl5pPr>
              <a:defRPr baseline="0">
                <a:solidFill>
                  <a:schemeClr val="tx1">
                    <a:lumMod val="75000"/>
                    <a:lumOff val="25000"/>
                  </a:schemeClr>
                </a:solidFill>
                <a:latin typeface="Arial" panose="0208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true">
            <p:custDataLst>
              <p:tags r:id="rId2"/>
            </p:custDataLst>
          </p:nvPr>
        </p:nvSpPr>
        <p:spPr>
          <a:xfrm>
            <a:off x="0" y="0"/>
            <a:ext cx="12192000" cy="2663825"/>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8" name="任意形状 9"/>
          <p:cNvSpPr/>
          <p:nvPr userDrawn="true">
            <p:custDataLst>
              <p:tags r:id="rId3"/>
            </p:custDataLst>
          </p:nvPr>
        </p:nvSpPr>
        <p:spPr>
          <a:xfrm rot="16200000">
            <a:off x="-18383" y="15240"/>
            <a:ext cx="1243965" cy="121348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tx2">
                  <a:lumMod val="90000"/>
                  <a:alpha val="24000"/>
                </a:schemeClr>
              </a:gs>
              <a:gs pos="100000">
                <a:schemeClr val="bg2"/>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6" name="任意形状 8"/>
          <p:cNvSpPr/>
          <p:nvPr userDrawn="true">
            <p:custDataLst>
              <p:tags r:id="rId4"/>
            </p:custDataLst>
          </p:nvPr>
        </p:nvSpPr>
        <p:spPr>
          <a:xfrm>
            <a:off x="10344785" y="0"/>
            <a:ext cx="1847215" cy="180149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100000">
                <a:schemeClr val="tx2">
                  <a:lumMod val="90000"/>
                  <a:alpha val="24000"/>
                </a:schemeClr>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2" name="标题 1"/>
          <p:cNvSpPr>
            <a:spLocks noGrp="true"/>
          </p:cNvSpPr>
          <p:nvPr>
            <p:ph type="title"/>
            <p:custDataLst>
              <p:tags r:id="rId5"/>
            </p:custDataLst>
          </p:nvPr>
        </p:nvSpPr>
        <p:spPr>
          <a:xfrm>
            <a:off x="612000" y="781200"/>
            <a:ext cx="10976400" cy="626400"/>
          </a:xfrm>
        </p:spPr>
        <p:txBody>
          <a:bodyPr anchor="ctr">
            <a:normAutofit/>
          </a:bodyPr>
          <a:lstStyle>
            <a:lvl1pPr algn="ctr">
              <a:defRPr sz="3600" baseline="0">
                <a:solidFill>
                  <a:schemeClr val="accent1"/>
                </a:solidFill>
                <a:latin typeface="Arial" panose="0208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true"/>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custDataLst>
              <p:tags r:id="rId7"/>
            </p:custDataLst>
          </p:nvPr>
        </p:nvSpPr>
        <p:spPr/>
        <p:txBody>
          <a:bodyPr/>
          <a:lstStyle/>
          <a:p>
            <a:endParaRPr lang="zh-CN" altLang="en-US" dirty="0"/>
          </a:p>
        </p:txBody>
      </p:sp>
      <p:sp>
        <p:nvSpPr>
          <p:cNvPr id="5" name="灯片编号占位符 4"/>
          <p:cNvSpPr>
            <a:spLocks noGrp="true"/>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true"/>
          </p:cNvSpPr>
          <p:nvPr>
            <p:ph type="body" sz="quarter" idx="13"/>
            <p:custDataLst>
              <p:tags r:id="rId9"/>
            </p:custDataLst>
          </p:nvPr>
        </p:nvSpPr>
        <p:spPr>
          <a:xfrm>
            <a:off x="612000" y="1659600"/>
            <a:ext cx="10975975" cy="828000"/>
          </a:xfrm>
        </p:spPr>
        <p:txBody>
          <a:bodyPr/>
          <a:lstStyle>
            <a:lvl1pPr algn="ctr">
              <a:defRPr baseline="0">
                <a:solidFill>
                  <a:schemeClr val="tx1">
                    <a:lumMod val="75000"/>
                    <a:lumOff val="25000"/>
                  </a:schemeClr>
                </a:solidFill>
                <a:latin typeface="Arial" panose="0208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true"/>
          </p:cNvSpPr>
          <p:nvPr>
            <p:ph sz="quarter" idx="14"/>
            <p:custDataLst>
              <p:tags r:id="rId10"/>
            </p:custDataLst>
          </p:nvPr>
        </p:nvSpPr>
        <p:spPr>
          <a:xfrm>
            <a:off x="612775" y="2808000"/>
            <a:ext cx="10965600" cy="3430800"/>
          </a:xfrm>
        </p:spPr>
        <p:txBody>
          <a:bodyPr/>
          <a:lstStyle>
            <a:lvl1pPr>
              <a:defRPr baseline="0">
                <a:solidFill>
                  <a:schemeClr val="tx1">
                    <a:lumMod val="75000"/>
                    <a:lumOff val="25000"/>
                  </a:schemeClr>
                </a:solidFill>
                <a:latin typeface="Arial" panose="02080604020202020204" pitchFamily="34" charset="0"/>
                <a:ea typeface="微软雅黑" panose="020B0503020204020204" charset="-122"/>
              </a:defRPr>
            </a:lvl1pPr>
            <a:lvl2pPr>
              <a:defRPr baseline="0">
                <a:solidFill>
                  <a:schemeClr val="tx1">
                    <a:lumMod val="75000"/>
                    <a:lumOff val="25000"/>
                  </a:schemeClr>
                </a:solidFill>
                <a:latin typeface="Arial" panose="02080604020202020204" pitchFamily="34" charset="0"/>
                <a:ea typeface="微软雅黑" panose="020B0503020204020204" charset="-122"/>
              </a:defRPr>
            </a:lvl2pPr>
            <a:lvl3pPr>
              <a:defRPr baseline="0">
                <a:solidFill>
                  <a:schemeClr val="tx1">
                    <a:lumMod val="75000"/>
                    <a:lumOff val="25000"/>
                  </a:schemeClr>
                </a:solidFill>
                <a:latin typeface="Arial" panose="02080604020202020204" pitchFamily="34" charset="0"/>
                <a:ea typeface="微软雅黑" panose="020B0503020204020204" charset="-122"/>
              </a:defRPr>
            </a:lvl3pPr>
            <a:lvl4pPr>
              <a:defRPr baseline="0">
                <a:solidFill>
                  <a:schemeClr val="tx1">
                    <a:lumMod val="75000"/>
                    <a:lumOff val="25000"/>
                  </a:schemeClr>
                </a:solidFill>
                <a:latin typeface="Arial" panose="02080604020202020204" pitchFamily="34" charset="0"/>
                <a:ea typeface="微软雅黑" panose="020B0503020204020204" charset="-122"/>
              </a:defRPr>
            </a:lvl4pPr>
            <a:lvl5pPr>
              <a:defRPr baseline="0">
                <a:solidFill>
                  <a:schemeClr val="tx1">
                    <a:lumMod val="75000"/>
                    <a:lumOff val="25000"/>
                  </a:schemeClr>
                </a:solidFill>
                <a:latin typeface="Arial" panose="0208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true">
            <p:custDataLst>
              <p:tags r:id="rId2"/>
            </p:custDataLst>
          </p:nvPr>
        </p:nvSpPr>
        <p:spPr>
          <a:xfrm>
            <a:off x="3810" y="5029201"/>
            <a:ext cx="12192000" cy="1828799"/>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10" name="任意形状 9"/>
          <p:cNvSpPr/>
          <p:nvPr userDrawn="true">
            <p:custDataLst>
              <p:tags r:id="rId3"/>
            </p:custDataLst>
          </p:nvPr>
        </p:nvSpPr>
        <p:spPr>
          <a:xfrm rot="10800000">
            <a:off x="3810" y="5905500"/>
            <a:ext cx="976630" cy="95250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tx2">
                  <a:lumMod val="90000"/>
                  <a:alpha val="24000"/>
                </a:schemeClr>
              </a:gs>
              <a:gs pos="100000">
                <a:schemeClr val="bg2"/>
              </a:gs>
            </a:gsLst>
            <a:lin ang="54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2" name="标题 1"/>
          <p:cNvSpPr>
            <a:spLocks noGrp="true"/>
          </p:cNvSpPr>
          <p:nvPr>
            <p:ph type="title"/>
            <p:custDataLst>
              <p:tags r:id="rId4"/>
            </p:custDataLst>
          </p:nvPr>
        </p:nvSpPr>
        <p:spPr>
          <a:xfrm>
            <a:off x="604800" y="669600"/>
            <a:ext cx="10976400" cy="565200"/>
          </a:xfrm>
        </p:spPr>
        <p:txBody>
          <a:bodyPr anchor="ctr">
            <a:normAutofit/>
          </a:bodyPr>
          <a:lstStyle>
            <a:lvl1pPr algn="ctr">
              <a:defRPr sz="3200" baseline="0">
                <a:solidFill>
                  <a:schemeClr val="accent1"/>
                </a:solidFill>
                <a:latin typeface="Arial" panose="0208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true"/>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custDataLst>
              <p:tags r:id="rId6"/>
            </p:custDataLst>
          </p:nvPr>
        </p:nvSpPr>
        <p:spPr/>
        <p:txBody>
          <a:bodyPr/>
          <a:lstStyle/>
          <a:p>
            <a:endParaRPr lang="zh-CN" altLang="en-US" dirty="0"/>
          </a:p>
        </p:txBody>
      </p:sp>
      <p:sp>
        <p:nvSpPr>
          <p:cNvPr id="5" name="灯片编号占位符 4"/>
          <p:cNvSpPr>
            <a:spLocks noGrp="true"/>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true"/>
          </p:cNvSpPr>
          <p:nvPr>
            <p:ph sz="quarter" idx="13"/>
            <p:custDataLst>
              <p:tags r:id="rId8"/>
            </p:custDataLst>
          </p:nvPr>
        </p:nvSpPr>
        <p:spPr>
          <a:xfrm>
            <a:off x="604837" y="1681200"/>
            <a:ext cx="10990800" cy="3211200"/>
          </a:xfrm>
        </p:spPr>
        <p:txBody>
          <a:bodyPr/>
          <a:lstStyle>
            <a:lvl1pPr>
              <a:defRPr baseline="0">
                <a:solidFill>
                  <a:schemeClr val="tx1">
                    <a:lumMod val="75000"/>
                    <a:lumOff val="25000"/>
                  </a:schemeClr>
                </a:solidFill>
                <a:latin typeface="Arial" panose="02080604020202020204" pitchFamily="34" charset="0"/>
                <a:ea typeface="微软雅黑" panose="020B0503020204020204" charset="-122"/>
              </a:defRPr>
            </a:lvl1pPr>
            <a:lvl2pPr>
              <a:defRPr baseline="0">
                <a:solidFill>
                  <a:schemeClr val="tx1">
                    <a:lumMod val="75000"/>
                    <a:lumOff val="25000"/>
                  </a:schemeClr>
                </a:solidFill>
                <a:latin typeface="Arial" panose="02080604020202020204" pitchFamily="34" charset="0"/>
                <a:ea typeface="微软雅黑" panose="020B0503020204020204" charset="-122"/>
              </a:defRPr>
            </a:lvl2pPr>
            <a:lvl3pPr>
              <a:defRPr baseline="0">
                <a:solidFill>
                  <a:schemeClr val="tx1">
                    <a:lumMod val="75000"/>
                    <a:lumOff val="25000"/>
                  </a:schemeClr>
                </a:solidFill>
                <a:latin typeface="Arial" panose="02080604020202020204" pitchFamily="34" charset="0"/>
                <a:ea typeface="微软雅黑" panose="020B0503020204020204" charset="-122"/>
              </a:defRPr>
            </a:lvl3pPr>
            <a:lvl4pPr>
              <a:defRPr baseline="0">
                <a:solidFill>
                  <a:schemeClr val="tx1">
                    <a:lumMod val="75000"/>
                    <a:lumOff val="25000"/>
                  </a:schemeClr>
                </a:solidFill>
                <a:latin typeface="Arial" panose="02080604020202020204" pitchFamily="34" charset="0"/>
                <a:ea typeface="微软雅黑" panose="020B0503020204020204" charset="-122"/>
              </a:defRPr>
            </a:lvl4pPr>
            <a:lvl5pPr>
              <a:defRPr baseline="0">
                <a:solidFill>
                  <a:schemeClr val="tx1">
                    <a:lumMod val="75000"/>
                    <a:lumOff val="25000"/>
                  </a:schemeClr>
                </a:solidFill>
                <a:latin typeface="Arial" panose="0208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true"/>
          </p:cNvSpPr>
          <p:nvPr>
            <p:ph type="body" sz="quarter" idx="14"/>
            <p:custDataLst>
              <p:tags r:id="rId9"/>
            </p:custDataLst>
          </p:nvPr>
        </p:nvSpPr>
        <p:spPr>
          <a:xfrm>
            <a:off x="594000" y="5180400"/>
            <a:ext cx="11001600" cy="1011600"/>
          </a:xfrm>
        </p:spPr>
        <p:txBody>
          <a:bodyPr/>
          <a:lstStyle>
            <a:lvl1pPr>
              <a:defRPr baseline="0">
                <a:solidFill>
                  <a:schemeClr val="tx1">
                    <a:lumMod val="75000"/>
                    <a:lumOff val="25000"/>
                  </a:schemeClr>
                </a:solidFill>
                <a:latin typeface="Arial" panose="0208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true">
            <p:custDataLst>
              <p:tags r:id="rId2"/>
            </p:custDataLst>
          </p:nvPr>
        </p:nvSpPr>
        <p:spPr>
          <a:xfrm>
            <a:off x="0" y="-3492"/>
            <a:ext cx="12192000" cy="914400"/>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true"/>
          </p:cNvSpPr>
          <p:nvPr>
            <p:ph type="title"/>
            <p:custDataLst>
              <p:tags r:id="rId3"/>
            </p:custDataLst>
          </p:nvPr>
        </p:nvSpPr>
        <p:spPr>
          <a:xfrm>
            <a:off x="579755" y="193040"/>
            <a:ext cx="11037570" cy="521335"/>
          </a:xfrm>
        </p:spPr>
        <p:txBody>
          <a:bodyPr>
            <a:noAutofit/>
          </a:bodyPr>
          <a:lstStyle>
            <a:lvl1pPr>
              <a:defRPr sz="2800" baseline="0">
                <a:solidFill>
                  <a:schemeClr val="accent1"/>
                </a:solidFill>
                <a:latin typeface="Arial" panose="0208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true"/>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custDataLst>
              <p:tags r:id="rId5"/>
            </p:custDataLst>
          </p:nvPr>
        </p:nvSpPr>
        <p:spPr/>
        <p:txBody>
          <a:bodyPr/>
          <a:lstStyle/>
          <a:p>
            <a:endParaRPr lang="zh-CN" altLang="en-US" dirty="0"/>
          </a:p>
        </p:txBody>
      </p:sp>
      <p:sp>
        <p:nvSpPr>
          <p:cNvPr id="5" name="灯片编号占位符 4"/>
          <p:cNvSpPr>
            <a:spLocks noGrp="true"/>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true"/>
          </p:cNvSpPr>
          <p:nvPr>
            <p:ph sz="quarter" idx="13"/>
            <p:custDataLst>
              <p:tags r:id="rId7"/>
            </p:custDataLst>
          </p:nvPr>
        </p:nvSpPr>
        <p:spPr>
          <a:xfrm>
            <a:off x="579600" y="1663200"/>
            <a:ext cx="5342400" cy="2894400"/>
          </a:xfrm>
        </p:spPr>
        <p:txBody>
          <a:bodyPr/>
          <a:lstStyle>
            <a:lvl1pPr>
              <a:defRPr baseline="0">
                <a:solidFill>
                  <a:schemeClr val="tx1">
                    <a:lumMod val="75000"/>
                    <a:lumOff val="25000"/>
                  </a:schemeClr>
                </a:solidFill>
                <a:latin typeface="Arial" panose="02080604020202020204" pitchFamily="34" charset="0"/>
                <a:ea typeface="微软雅黑" panose="020B0503020204020204" charset="-122"/>
              </a:defRPr>
            </a:lvl1pPr>
            <a:lvl2pPr>
              <a:defRPr baseline="0">
                <a:solidFill>
                  <a:schemeClr val="tx1">
                    <a:lumMod val="75000"/>
                    <a:lumOff val="25000"/>
                  </a:schemeClr>
                </a:solidFill>
                <a:latin typeface="Arial" panose="02080604020202020204" pitchFamily="34" charset="0"/>
                <a:ea typeface="微软雅黑" panose="020B0503020204020204" charset="-122"/>
              </a:defRPr>
            </a:lvl2pPr>
            <a:lvl3pPr>
              <a:defRPr baseline="0">
                <a:solidFill>
                  <a:schemeClr val="tx1">
                    <a:lumMod val="75000"/>
                    <a:lumOff val="25000"/>
                  </a:schemeClr>
                </a:solidFill>
                <a:latin typeface="Arial" panose="02080604020202020204" pitchFamily="34" charset="0"/>
                <a:ea typeface="微软雅黑" panose="020B0503020204020204" charset="-122"/>
              </a:defRPr>
            </a:lvl3pPr>
            <a:lvl4pPr>
              <a:defRPr baseline="0">
                <a:solidFill>
                  <a:schemeClr val="tx1">
                    <a:lumMod val="75000"/>
                    <a:lumOff val="25000"/>
                  </a:schemeClr>
                </a:solidFill>
                <a:latin typeface="Arial" panose="02080604020202020204" pitchFamily="34" charset="0"/>
                <a:ea typeface="微软雅黑" panose="020B0503020204020204" charset="-122"/>
              </a:defRPr>
            </a:lvl4pPr>
            <a:lvl5pPr>
              <a:defRPr baseline="0">
                <a:solidFill>
                  <a:schemeClr val="tx1">
                    <a:lumMod val="75000"/>
                    <a:lumOff val="25000"/>
                  </a:schemeClr>
                </a:solidFill>
                <a:latin typeface="Arial" panose="0208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true"/>
          </p:cNvSpPr>
          <p:nvPr>
            <p:ph sz="quarter" idx="14"/>
            <p:custDataLst>
              <p:tags r:id="rId8"/>
            </p:custDataLst>
          </p:nvPr>
        </p:nvSpPr>
        <p:spPr>
          <a:xfrm>
            <a:off x="6242400" y="1663200"/>
            <a:ext cx="5367600" cy="2894400"/>
          </a:xfrm>
        </p:spPr>
        <p:txBody>
          <a:bodyPr/>
          <a:lstStyle>
            <a:lvl1pPr>
              <a:defRPr baseline="0">
                <a:solidFill>
                  <a:schemeClr val="tx1">
                    <a:lumMod val="75000"/>
                    <a:lumOff val="25000"/>
                  </a:schemeClr>
                </a:solidFill>
                <a:latin typeface="Arial" panose="02080604020202020204" pitchFamily="34" charset="0"/>
                <a:ea typeface="微软雅黑" panose="020B0503020204020204" charset="-122"/>
              </a:defRPr>
            </a:lvl1pPr>
            <a:lvl2pPr>
              <a:defRPr baseline="0">
                <a:solidFill>
                  <a:schemeClr val="tx1">
                    <a:lumMod val="75000"/>
                    <a:lumOff val="25000"/>
                  </a:schemeClr>
                </a:solidFill>
                <a:latin typeface="Arial" panose="02080604020202020204" pitchFamily="34" charset="0"/>
                <a:ea typeface="微软雅黑" panose="020B0503020204020204" charset="-122"/>
              </a:defRPr>
            </a:lvl2pPr>
            <a:lvl3pPr>
              <a:defRPr baseline="0">
                <a:solidFill>
                  <a:schemeClr val="tx1">
                    <a:lumMod val="75000"/>
                    <a:lumOff val="25000"/>
                  </a:schemeClr>
                </a:solidFill>
                <a:latin typeface="Arial" panose="02080604020202020204" pitchFamily="34" charset="0"/>
                <a:ea typeface="微软雅黑" panose="020B0503020204020204" charset="-122"/>
              </a:defRPr>
            </a:lvl3pPr>
            <a:lvl4pPr>
              <a:defRPr baseline="0">
                <a:solidFill>
                  <a:schemeClr val="tx1">
                    <a:lumMod val="75000"/>
                    <a:lumOff val="25000"/>
                  </a:schemeClr>
                </a:solidFill>
                <a:latin typeface="Arial" panose="02080604020202020204" pitchFamily="34" charset="0"/>
                <a:ea typeface="微软雅黑" panose="020B0503020204020204" charset="-122"/>
              </a:defRPr>
            </a:lvl4pPr>
            <a:lvl5pPr>
              <a:defRPr baseline="0">
                <a:solidFill>
                  <a:schemeClr val="tx1">
                    <a:lumMod val="75000"/>
                    <a:lumOff val="25000"/>
                  </a:schemeClr>
                </a:solidFill>
                <a:latin typeface="Arial" panose="0208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true"/>
          </p:cNvSpPr>
          <p:nvPr>
            <p:ph type="body" sz="quarter" idx="15"/>
            <p:custDataLst>
              <p:tags r:id="rId9"/>
            </p:custDataLst>
          </p:nvPr>
        </p:nvSpPr>
        <p:spPr>
          <a:xfrm>
            <a:off x="572400" y="4816800"/>
            <a:ext cx="5342400" cy="781200"/>
          </a:xfrm>
        </p:spPr>
        <p:txBody>
          <a:bodyPr/>
          <a:lstStyle>
            <a:lvl1pPr>
              <a:defRPr baseline="0">
                <a:solidFill>
                  <a:schemeClr val="tx1">
                    <a:lumMod val="75000"/>
                    <a:lumOff val="25000"/>
                  </a:schemeClr>
                </a:solidFill>
                <a:latin typeface="Arial" panose="0208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true"/>
          </p:cNvSpPr>
          <p:nvPr>
            <p:ph type="body" sz="quarter" idx="16"/>
            <p:custDataLst>
              <p:tags r:id="rId10"/>
            </p:custDataLst>
          </p:nvPr>
        </p:nvSpPr>
        <p:spPr>
          <a:xfrm>
            <a:off x="6253200" y="4813200"/>
            <a:ext cx="5367600" cy="781200"/>
          </a:xfrm>
        </p:spPr>
        <p:txBody>
          <a:bodyPr/>
          <a:lstStyle>
            <a:lvl1pPr>
              <a:defRPr baseline="0">
                <a:solidFill>
                  <a:schemeClr val="tx1">
                    <a:lumMod val="75000"/>
                    <a:lumOff val="25000"/>
                  </a:schemeClr>
                </a:solidFill>
                <a:latin typeface="Arial" panose="0208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true">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true"/>
          </p:cNvSpPr>
          <p:nvPr>
            <p:ph type="title" hasCustomPrompt="true"/>
            <p:custDataLst>
              <p:tags r:id="rId3"/>
            </p:custDataLst>
          </p:nvPr>
        </p:nvSpPr>
        <p:spPr>
          <a:xfrm>
            <a:off x="1522800" y="1339200"/>
            <a:ext cx="9144000" cy="2386800"/>
          </a:xfrm>
        </p:spPr>
        <p:txBody>
          <a:bodyPr anchor="b">
            <a:normAutofit/>
          </a:bodyPr>
          <a:lstStyle>
            <a:lvl1pPr algn="ctr">
              <a:defRPr sz="6000" baseline="0">
                <a:solidFill>
                  <a:schemeClr val="accent1"/>
                </a:solidFill>
                <a:latin typeface="Arial" panose="0208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true"/>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custDataLst>
              <p:tags r:id="rId5"/>
            </p:custDataLst>
          </p:nvPr>
        </p:nvSpPr>
        <p:spPr/>
        <p:txBody>
          <a:bodyPr/>
          <a:lstStyle/>
          <a:p>
            <a:endParaRPr lang="zh-CN" altLang="en-US" dirty="0"/>
          </a:p>
        </p:txBody>
      </p:sp>
      <p:sp>
        <p:nvSpPr>
          <p:cNvPr id="5" name="灯片编号占位符 4"/>
          <p:cNvSpPr>
            <a:spLocks noGrp="true"/>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true"/>
          </p:cNvSpPr>
          <p:nvPr>
            <p:ph type="body" sz="quarter" idx="13"/>
            <p:custDataLst>
              <p:tags r:id="rId7"/>
            </p:custDataLst>
          </p:nvPr>
        </p:nvSpPr>
        <p:spPr>
          <a:xfrm>
            <a:off x="1522413" y="3862800"/>
            <a:ext cx="9144000" cy="1656000"/>
          </a:xfrm>
        </p:spPr>
        <p:txBody>
          <a:bodyPr/>
          <a:lstStyle>
            <a:lvl1pPr algn="ctr">
              <a:defRPr baseline="0">
                <a:solidFill>
                  <a:schemeClr val="tx1">
                    <a:lumMod val="75000"/>
                    <a:lumOff val="25000"/>
                  </a:schemeClr>
                </a:solidFill>
                <a:latin typeface="Arial" panose="0208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标题 1"/>
          <p:cNvSpPr>
            <a:spLocks noGrp="true"/>
          </p:cNvSpPr>
          <p:nvPr>
            <p:ph type="title"/>
          </p:nvPr>
        </p:nvSpPr>
        <p:spPr>
          <a:xfrm>
            <a:off x="831850" y="3750945"/>
            <a:ext cx="9848088" cy="811530"/>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Click to edit Master title style</a:t>
            </a:r>
            <a:endParaRPr lang="zh-CN" altLang="en-US" dirty="0"/>
          </a:p>
        </p:txBody>
      </p:sp>
      <p:sp>
        <p:nvSpPr>
          <p:cNvPr id="3" name="文本占位符 2"/>
          <p:cNvSpPr>
            <a:spLocks noGrp="true"/>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sym typeface="+mn-ea"/>
              </a:rPr>
              <a:t>Click to edit Master text styles</a:t>
            </a:r>
            <a:endParaRPr lang="zh-CN" altLang="en-US" dirty="0">
              <a:sym typeface="+mn-ea"/>
            </a:endParaRPr>
          </a:p>
        </p:txBody>
      </p:sp>
      <p:sp>
        <p:nvSpPr>
          <p:cNvPr id="4" name="日期占位符 3"/>
          <p:cNvSpPr>
            <a:spLocks noGrp="true"/>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标题 1"/>
          <p:cNvSpPr>
            <a:spLocks noGrp="true"/>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Click to edit Master title style</a:t>
            </a:r>
            <a:endParaRPr lang="zh-CN" altLang="en-US" dirty="0"/>
          </a:p>
        </p:txBody>
      </p:sp>
      <p:sp>
        <p:nvSpPr>
          <p:cNvPr id="3" name="内容占位符 2"/>
          <p:cNvSpPr>
            <a:spLocks noGrp="true"/>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sym typeface="+mn-ea"/>
              </a:rPr>
              <a:t>Click to edit Master text styles</a:t>
            </a:r>
            <a:endParaRPr lang="zh-CN" altLang="en-US" dirty="0">
              <a:sym typeface="+mn-ea"/>
            </a:endParaRPr>
          </a:p>
          <a:p>
            <a:pPr lvl="1"/>
            <a:r>
              <a:rPr lang="zh-CN" altLang="en-US" dirty="0"/>
              <a:t>Second level</a:t>
            </a:r>
            <a:endParaRPr lang="zh-CN" altLang="en-US" dirty="0"/>
          </a:p>
          <a:p>
            <a:pPr lvl="2"/>
            <a:r>
              <a:rPr lang="zh-CN" altLang="en-US" dirty="0"/>
              <a:t>Third level</a:t>
            </a:r>
            <a:endParaRPr lang="zh-CN" altLang="en-US" dirty="0"/>
          </a:p>
          <a:p>
            <a:pPr lvl="3"/>
            <a:r>
              <a:rPr lang="zh-CN" altLang="en-US" dirty="0"/>
              <a:t>Fourth level</a:t>
            </a:r>
            <a:endParaRPr lang="zh-CN" altLang="en-US" dirty="0"/>
          </a:p>
          <a:p>
            <a:pPr lvl="4"/>
            <a:r>
              <a:rPr lang="zh-CN" altLang="en-US" dirty="0"/>
              <a:t>Fifth level</a:t>
            </a:r>
            <a:endParaRPr lang="zh-CN" altLang="en-US" dirty="0"/>
          </a:p>
        </p:txBody>
      </p:sp>
      <p:sp>
        <p:nvSpPr>
          <p:cNvPr id="4" name="内容占位符 3"/>
          <p:cNvSpPr>
            <a:spLocks noGrp="true"/>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sym typeface="+mn-ea"/>
              </a:rPr>
              <a:t>Click to edit Master text styles</a:t>
            </a:r>
            <a:endParaRPr lang="zh-CN" altLang="en-US" dirty="0">
              <a:sym typeface="+mn-ea"/>
            </a:endParaRPr>
          </a:p>
          <a:p>
            <a:pPr lvl="1"/>
            <a:r>
              <a:rPr lang="zh-CN" altLang="en-US" dirty="0"/>
              <a:t>Second level</a:t>
            </a:r>
            <a:endParaRPr lang="zh-CN" altLang="en-US" dirty="0"/>
          </a:p>
          <a:p>
            <a:pPr lvl="2"/>
            <a:r>
              <a:rPr lang="zh-CN" altLang="en-US" dirty="0"/>
              <a:t>Third level</a:t>
            </a:r>
            <a:endParaRPr lang="zh-CN" altLang="en-US" dirty="0"/>
          </a:p>
          <a:p>
            <a:pPr lvl="3"/>
            <a:r>
              <a:rPr lang="zh-CN" altLang="en-US" dirty="0"/>
              <a:t>Fourth level</a:t>
            </a:r>
            <a:endParaRPr lang="zh-CN" altLang="en-US" dirty="0"/>
          </a:p>
          <a:p>
            <a:pPr lvl="4"/>
            <a:r>
              <a:rPr lang="zh-CN" altLang="en-US" dirty="0"/>
              <a:t>Fifth level</a:t>
            </a:r>
            <a:endParaRPr lang="zh-CN" altLang="en-US" dirty="0"/>
          </a:p>
        </p:txBody>
      </p:sp>
      <p:sp>
        <p:nvSpPr>
          <p:cNvPr id="5" name="日期占位符 4"/>
          <p:cNvSpPr>
            <a:spLocks noGrp="true"/>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365125"/>
            <a:ext cx="10515600" cy="1325563"/>
          </a:xfrm>
        </p:spPr>
        <p:txBody>
          <a:bodyPr/>
          <a:lstStyle/>
          <a:p>
            <a:r>
              <a:rPr lang="zh-CN" altLang="en-US"/>
              <a:t>Click to edit Master title style</a:t>
            </a:r>
            <a:endParaRPr lang="zh-CN" altLang="en-US"/>
          </a:p>
        </p:txBody>
      </p:sp>
      <p:sp>
        <p:nvSpPr>
          <p:cNvPr id="3" name="文本占位符 2"/>
          <p:cNvSpPr>
            <a:spLocks noGrp="true"/>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sym typeface="+mn-ea"/>
              </a:rPr>
              <a:t>Click to edit Master text styles</a:t>
            </a:r>
            <a:endParaRPr lang="zh-CN" altLang="en-US" dirty="0">
              <a:sym typeface="+mn-ea"/>
            </a:endParaRPr>
          </a:p>
        </p:txBody>
      </p:sp>
      <p:sp>
        <p:nvSpPr>
          <p:cNvPr id="4" name="内容占位符 3"/>
          <p:cNvSpPr>
            <a:spLocks noGrp="true"/>
          </p:cNvSpPr>
          <p:nvPr>
            <p:ph sz="half" idx="2"/>
          </p:nvPr>
        </p:nvSpPr>
        <p:spPr>
          <a:xfrm>
            <a:off x="839788" y="2615609"/>
            <a:ext cx="5157787" cy="3574054"/>
          </a:xfrm>
        </p:spPr>
        <p:txBody>
          <a:bodyPr/>
          <a:lstStyle/>
          <a:p>
            <a:pPr lvl="0"/>
            <a:r>
              <a:rPr lang="zh-CN" altLang="en-US" dirty="0">
                <a:sym typeface="+mn-ea"/>
              </a:rPr>
              <a:t>Click to edit Master text styles</a:t>
            </a:r>
            <a:endParaRPr lang="zh-CN" altLang="en-US" dirty="0">
              <a:sym typeface="+mn-ea"/>
            </a:endParaRPr>
          </a:p>
          <a:p>
            <a:pPr lvl="1"/>
            <a:r>
              <a:rPr lang="zh-CN" altLang="en-US" dirty="0"/>
              <a:t>Second level</a:t>
            </a:r>
            <a:endParaRPr lang="zh-CN" altLang="en-US" dirty="0"/>
          </a:p>
          <a:p>
            <a:pPr lvl="2"/>
            <a:r>
              <a:rPr lang="zh-CN" altLang="en-US" dirty="0"/>
              <a:t>Third level</a:t>
            </a:r>
            <a:endParaRPr lang="zh-CN" altLang="en-US" dirty="0"/>
          </a:p>
          <a:p>
            <a:pPr lvl="3"/>
            <a:r>
              <a:rPr lang="zh-CN" altLang="en-US" dirty="0"/>
              <a:t>Fourth level</a:t>
            </a:r>
            <a:endParaRPr lang="zh-CN" altLang="en-US" dirty="0"/>
          </a:p>
          <a:p>
            <a:pPr lvl="4"/>
            <a:r>
              <a:rPr lang="zh-CN" altLang="en-US" dirty="0"/>
              <a:t>Fifth level</a:t>
            </a:r>
            <a:endParaRPr lang="zh-CN" altLang="en-US" dirty="0"/>
          </a:p>
        </p:txBody>
      </p:sp>
      <p:sp>
        <p:nvSpPr>
          <p:cNvPr id="5" name="文本占位符 4"/>
          <p:cNvSpPr>
            <a:spLocks noGrp="true"/>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sym typeface="+mn-ea"/>
              </a:rPr>
              <a:t>Click to edit Master text styles</a:t>
            </a:r>
            <a:endParaRPr lang="zh-CN" altLang="en-US" dirty="0">
              <a:sym typeface="+mn-ea"/>
            </a:endParaRPr>
          </a:p>
        </p:txBody>
      </p:sp>
      <p:sp>
        <p:nvSpPr>
          <p:cNvPr id="6" name="内容占位符 5"/>
          <p:cNvSpPr>
            <a:spLocks noGrp="true"/>
          </p:cNvSpPr>
          <p:nvPr>
            <p:ph sz="quarter" idx="4"/>
          </p:nvPr>
        </p:nvSpPr>
        <p:spPr>
          <a:xfrm>
            <a:off x="6172200" y="2615609"/>
            <a:ext cx="5183188" cy="3574054"/>
          </a:xfrm>
        </p:spPr>
        <p:txBody>
          <a:bodyPr/>
          <a:lstStyle/>
          <a:p>
            <a:pPr lvl="0"/>
            <a:r>
              <a:rPr lang="zh-CN" altLang="en-US" dirty="0">
                <a:sym typeface="+mn-ea"/>
              </a:rPr>
              <a:t>Click to edit Master text styles</a:t>
            </a:r>
            <a:endParaRPr lang="zh-CN" altLang="en-US" dirty="0">
              <a:sym typeface="+mn-ea"/>
            </a:endParaRPr>
          </a:p>
          <a:p>
            <a:pPr lvl="1"/>
            <a:r>
              <a:rPr lang="zh-CN" altLang="en-US" dirty="0"/>
              <a:t>Second level</a:t>
            </a:r>
            <a:endParaRPr lang="zh-CN" altLang="en-US" dirty="0"/>
          </a:p>
          <a:p>
            <a:pPr lvl="2"/>
            <a:r>
              <a:rPr lang="zh-CN" altLang="en-US" dirty="0"/>
              <a:t>Third level</a:t>
            </a:r>
            <a:endParaRPr lang="zh-CN" altLang="en-US" dirty="0"/>
          </a:p>
          <a:p>
            <a:pPr lvl="3"/>
            <a:r>
              <a:rPr lang="zh-CN" altLang="en-US" dirty="0"/>
              <a:t>Fourth level</a:t>
            </a:r>
            <a:endParaRPr lang="zh-CN" altLang="en-US" dirty="0"/>
          </a:p>
          <a:p>
            <a:pPr lvl="4"/>
            <a:r>
              <a:rPr lang="zh-CN" altLang="en-US" dirty="0"/>
              <a:t>Fifth level</a:t>
            </a:r>
            <a:endParaRPr lang="zh-CN" altLang="en-US" dirty="0"/>
          </a:p>
        </p:txBody>
      </p:sp>
      <p:sp>
        <p:nvSpPr>
          <p:cNvPr id="7" name="日期占位符 6"/>
          <p:cNvSpPr>
            <a:spLocks noGrp="true"/>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true"/>
          </p:cNvSpPr>
          <p:nvPr>
            <p:ph type="ftr" sz="quarter" idx="11"/>
          </p:nvPr>
        </p:nvSpPr>
        <p:spPr/>
        <p:txBody>
          <a:bodyPr/>
          <a:lstStyle/>
          <a:p>
            <a:endParaRPr lang="zh-CN" altLang="en-US"/>
          </a:p>
        </p:txBody>
      </p:sp>
      <p:sp>
        <p:nvSpPr>
          <p:cNvPr id="9" name="灯片编号占位符 8"/>
          <p:cNvSpPr>
            <a:spLocks noGrp="true"/>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true"/>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Click to edit Master title style</a:t>
            </a:r>
            <a:endParaRPr lang="zh-CN" altLang="en-US" dirty="0"/>
          </a:p>
        </p:txBody>
      </p:sp>
      <p:sp>
        <p:nvSpPr>
          <p:cNvPr id="3" name="日期占位符 2"/>
          <p:cNvSpPr>
            <a:spLocks noGrp="true"/>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true"/>
          </p:cNvSpPr>
          <p:nvPr>
            <p:ph type="ftr" sz="quarter" idx="11"/>
          </p:nvPr>
        </p:nvSpPr>
        <p:spPr/>
        <p:txBody>
          <a:bodyPr/>
          <a:lstStyle/>
          <a:p>
            <a:endParaRPr lang="zh-CN" altLang="en-US"/>
          </a:p>
        </p:txBody>
      </p:sp>
      <p:sp>
        <p:nvSpPr>
          <p:cNvPr id="5" name="灯片编号占位符 4"/>
          <p:cNvSpPr>
            <a:spLocks noGrp="true"/>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true"/>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true"/>
          </p:cNvSpPr>
          <p:nvPr>
            <p:ph type="ftr" sz="quarter" idx="11"/>
          </p:nvPr>
        </p:nvSpPr>
        <p:spPr/>
        <p:txBody>
          <a:bodyPr/>
          <a:lstStyle/>
          <a:p>
            <a:endParaRPr lang="zh-CN" altLang="en-US"/>
          </a:p>
        </p:txBody>
      </p:sp>
      <p:sp>
        <p:nvSpPr>
          <p:cNvPr id="4" name="灯片编号占位符 3"/>
          <p:cNvSpPr>
            <a:spLocks noGrp="true"/>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标题 1"/>
          <p:cNvSpPr>
            <a:spLocks noGrp="true"/>
          </p:cNvSpPr>
          <p:nvPr>
            <p:ph type="title"/>
          </p:nvPr>
        </p:nvSpPr>
        <p:spPr>
          <a:xfrm>
            <a:off x="646747" y="127000"/>
            <a:ext cx="4165200" cy="1600200"/>
          </a:xfrm>
        </p:spPr>
        <p:txBody>
          <a:bodyPr anchor="ctr" anchorCtr="false">
            <a:normAutofit/>
          </a:bodyPr>
          <a:lstStyle>
            <a:lvl1pPr>
              <a:defRPr sz="2400" b="1">
                <a:effectLst>
                  <a:outerShdw blurRad="38100" dist="38100" dir="2700000" algn="tl">
                    <a:srgbClr val="000000">
                      <a:alpha val="43137"/>
                    </a:srgbClr>
                  </a:outerShdw>
                </a:effectLst>
              </a:defRPr>
            </a:lvl1pPr>
          </a:lstStyle>
          <a:p>
            <a:r>
              <a:rPr lang="zh-CN" altLang="en-US" dirty="0">
                <a:sym typeface="+mn-ea"/>
              </a:rPr>
              <a:t>Click to edit Master title style</a:t>
            </a:r>
            <a:endParaRPr lang="zh-CN" altLang="en-US" dirty="0">
              <a:sym typeface="+mn-ea"/>
            </a:endParaRPr>
          </a:p>
        </p:txBody>
      </p:sp>
      <p:sp>
        <p:nvSpPr>
          <p:cNvPr id="3" name="图片占位符 2"/>
          <p:cNvSpPr>
            <a:spLocks noGrp="true" noChangeAspect="true"/>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true"/>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Click to edit Master text styles</a:t>
            </a:r>
            <a:endParaRPr lang="zh-CN" altLang="en-US" dirty="0"/>
          </a:p>
        </p:txBody>
      </p:sp>
      <p:sp>
        <p:nvSpPr>
          <p:cNvPr id="5" name="日期占位符 4"/>
          <p:cNvSpPr>
            <a:spLocks noGrp="true"/>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true"/>
          </p:cNvSpPr>
          <p:nvPr>
            <p:ph type="ftr" sz="quarter" idx="11"/>
          </p:nvPr>
        </p:nvSpPr>
        <p:spPr/>
        <p:txBody>
          <a:bodyPr/>
          <a:lstStyle/>
          <a:p>
            <a:endParaRPr lang="zh-CN" altLang="en-US" dirty="0"/>
          </a:p>
        </p:txBody>
      </p:sp>
      <p:sp>
        <p:nvSpPr>
          <p:cNvPr id="7" name="灯片编号占位符 6"/>
          <p:cNvSpPr>
            <a:spLocks noGrp="true"/>
          </p:cNvSpPr>
          <p:nvPr>
            <p:ph type="sldNum" sz="quarter" idx="12"/>
          </p:nvPr>
        </p:nvSpPr>
        <p:spPr/>
        <p:txBody>
          <a:bodyPr/>
          <a:lstStyle/>
          <a:p>
            <a:fld id="{FABC47A4-756D-490B-A52F-7D9E2C9FC05F}" type="slidenum">
              <a:rPr lang="zh-CN" altLang="en-US" smtClean="0"/>
            </a:fld>
            <a:endParaRPr lang="zh-CN" altLang="en-US"/>
          </a:p>
        </p:txBody>
      </p:sp>
      <p:cxnSp>
        <p:nvCxnSpPr>
          <p:cNvPr id="8" name="直接连接符 7" hidden="true"/>
          <p:cNvCxnSpPr/>
          <p:nvPr userDrawn="true"/>
        </p:nvCxnSpPr>
        <p:spPr>
          <a:xfrm>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竖排标题 1"/>
          <p:cNvSpPr>
            <a:spLocks noGrp="true"/>
          </p:cNvSpPr>
          <p:nvPr>
            <p:ph type="title" orient="vert"/>
          </p:nvPr>
        </p:nvSpPr>
        <p:spPr>
          <a:xfrm>
            <a:off x="9824484" y="365125"/>
            <a:ext cx="1529316" cy="5811838"/>
          </a:xfrm>
        </p:spPr>
        <p:txBody>
          <a:bodyPr vert="eaVert">
            <a:normAutofit/>
          </a:bodyPr>
          <a:lstStyle>
            <a:lvl1pPr>
              <a:defRPr sz="3600"/>
            </a:lvl1pPr>
          </a:lstStyle>
          <a:p>
            <a:r>
              <a:rPr lang="zh-CN" altLang="en-US"/>
              <a:t>Click to edit Master title style</a:t>
            </a:r>
            <a:endParaRPr lang="zh-CN" altLang="en-US"/>
          </a:p>
        </p:txBody>
      </p:sp>
      <p:sp>
        <p:nvSpPr>
          <p:cNvPr id="3" name="竖排文字占位符 2"/>
          <p:cNvSpPr>
            <a:spLocks noGrp="true"/>
          </p:cNvSpPr>
          <p:nvPr>
            <p:ph type="body" orient="vert" idx="1"/>
          </p:nvPr>
        </p:nvSpPr>
        <p:spPr>
          <a:xfrm>
            <a:off x="838200" y="365125"/>
            <a:ext cx="8879958" cy="5811838"/>
          </a:xfrm>
        </p:spPr>
        <p:txBody>
          <a:bodyPr vert="eaVert"/>
          <a:lstStyle/>
          <a:p>
            <a:pPr lvl="0"/>
            <a:r>
              <a:rPr lang="zh-CN" altLang="en-US" dirty="0">
                <a:sym typeface="+mn-ea"/>
              </a:rPr>
              <a:t>Click to edit Master text styles</a:t>
            </a:r>
            <a:endParaRPr lang="zh-CN" altLang="en-US" dirty="0">
              <a:sym typeface="+mn-ea"/>
            </a:endParaRPr>
          </a:p>
          <a:p>
            <a:pPr lvl="1"/>
            <a:r>
              <a:rPr lang="zh-CN" altLang="en-US" dirty="0"/>
              <a:t>Second level</a:t>
            </a:r>
            <a:endParaRPr lang="zh-CN" altLang="en-US" dirty="0"/>
          </a:p>
          <a:p>
            <a:pPr lvl="2"/>
            <a:r>
              <a:rPr lang="zh-CN" altLang="en-US" dirty="0"/>
              <a:t>Third level</a:t>
            </a:r>
            <a:endParaRPr lang="zh-CN" altLang="en-US" dirty="0"/>
          </a:p>
          <a:p>
            <a:pPr lvl="3"/>
            <a:r>
              <a:rPr lang="zh-CN" altLang="en-US" dirty="0"/>
              <a:t>Fourth level</a:t>
            </a:r>
            <a:endParaRPr lang="zh-CN" altLang="en-US" dirty="0"/>
          </a:p>
          <a:p>
            <a:pPr lvl="4"/>
            <a:r>
              <a:rPr lang="zh-CN" altLang="en-US" dirty="0"/>
              <a:t>Fifth level</a:t>
            </a:r>
            <a:endParaRPr lang="zh-CN" altLang="en-US" dirty="0"/>
          </a:p>
        </p:txBody>
      </p:sp>
      <p:sp>
        <p:nvSpPr>
          <p:cNvPr id="4" name="日期占位符 3"/>
          <p:cNvSpPr>
            <a:spLocks noGrp="true"/>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5" Type="http://schemas.openxmlformats.org/officeDocument/2006/relationships/theme" Target="../theme/theme2.xml"/><Relationship Id="rId24" Type="http://schemas.openxmlformats.org/officeDocument/2006/relationships/tags" Target="../tags/tag128.xml"/><Relationship Id="rId23" Type="http://schemas.openxmlformats.org/officeDocument/2006/relationships/tags" Target="../tags/tag127.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tags" Target="../tags/tag124.xml"/><Relationship Id="rId2" Type="http://schemas.openxmlformats.org/officeDocument/2006/relationships/slideLayout" Target="../slideLayouts/slideLayout12.xml"/><Relationship Id="rId19" Type="http://schemas.openxmlformats.org/officeDocument/2006/relationships/tags" Target="../tags/tag123.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true"/>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Click to edit Master title style</a:t>
            </a:r>
            <a:endParaRPr lang="zh-CN" altLang="en-US" dirty="0"/>
          </a:p>
        </p:txBody>
      </p:sp>
      <p:sp>
        <p:nvSpPr>
          <p:cNvPr id="3" name="文本占位符 2"/>
          <p:cNvSpPr>
            <a:spLocks noGrp="true"/>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sym typeface="+mn-ea"/>
              </a:rPr>
              <a:t>Click to edit Master text styles</a:t>
            </a:r>
            <a:endParaRPr lang="zh-CN" altLang="en-US" dirty="0">
              <a:sym typeface="+mn-ea"/>
            </a:endParaRPr>
          </a:p>
          <a:p>
            <a:pPr lvl="1"/>
            <a:r>
              <a:rPr lang="zh-CN" altLang="en-US" dirty="0"/>
              <a:t>Second level</a:t>
            </a:r>
            <a:endParaRPr lang="zh-CN" altLang="en-US" dirty="0"/>
          </a:p>
          <a:p>
            <a:pPr lvl="2"/>
            <a:r>
              <a:rPr lang="zh-CN" altLang="en-US" dirty="0"/>
              <a:t>Third level</a:t>
            </a:r>
            <a:endParaRPr lang="zh-CN" altLang="en-US" dirty="0"/>
          </a:p>
          <a:p>
            <a:pPr lvl="3"/>
            <a:r>
              <a:rPr lang="zh-CN" altLang="en-US" dirty="0"/>
              <a:t>Fourth level</a:t>
            </a:r>
            <a:endParaRPr lang="zh-CN" altLang="en-US" dirty="0"/>
          </a:p>
          <a:p>
            <a:pPr lvl="4"/>
            <a:r>
              <a:rPr lang="zh-CN" altLang="en-US" dirty="0"/>
              <a:t>Fifth level</a:t>
            </a:r>
            <a:endParaRPr lang="zh-CN" altLang="en-US" dirty="0"/>
          </a:p>
        </p:txBody>
      </p:sp>
      <p:sp>
        <p:nvSpPr>
          <p:cNvPr id="4" name="日期占位符 3"/>
          <p:cNvSpPr>
            <a:spLocks noGrp="true"/>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true"/>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true"/>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true"/>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false">
            <a:normAutofit/>
          </a:bodyPr>
          <a:lstStyle/>
          <a:p>
            <a:r>
              <a:rPr lang="zh-CN" altLang="en-US" dirty="0"/>
              <a:t>单击此处编辑母版标题样式</a:t>
            </a:r>
            <a:endParaRPr lang="zh-CN" altLang="en-US" dirty="0"/>
          </a:p>
        </p:txBody>
      </p:sp>
      <p:sp>
        <p:nvSpPr>
          <p:cNvPr id="3" name="文本占位符 2"/>
          <p:cNvSpPr>
            <a:spLocks noGrp="true"/>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true"/>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true"/>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true"/>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true"/>
          <p:cNvSpPr/>
          <p:nvPr userDrawn="true">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accent1"/>
          </a:solidFill>
          <a:uFillTx/>
          <a:latin typeface="Arial" panose="0208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80604020202020204" pitchFamily="34" charset="0"/>
        <a:buChar char="•"/>
        <a:defRPr sz="1600" u="none" strike="noStrike" kern="1200" cap="none" spc="150" normalizeH="0" baseline="0">
          <a:solidFill>
            <a:schemeClr val="tx1">
              <a:lumMod val="75000"/>
              <a:lumOff val="25000"/>
            </a:schemeClr>
          </a:solidFill>
          <a:uFillTx/>
          <a:latin typeface="Arial" panose="0208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8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80604020202020204" pitchFamily="34" charset="0"/>
        <a:buChar char="•"/>
        <a:defRPr sz="1600" u="none" strike="noStrike" kern="1200" cap="none" spc="150" normalizeH="0" baseline="0">
          <a:solidFill>
            <a:schemeClr val="tx1">
              <a:lumMod val="75000"/>
              <a:lumOff val="25000"/>
            </a:schemeClr>
          </a:solidFill>
          <a:uFillTx/>
          <a:latin typeface="Arial" panose="0208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80604020202020204" pitchFamily="34" charset="0"/>
        <a:buChar char="•"/>
        <a:defRPr sz="1600" u="none" strike="noStrike" kern="1200" cap="none" spc="150" normalizeH="0" baseline="0">
          <a:solidFill>
            <a:schemeClr val="tx1">
              <a:lumMod val="75000"/>
              <a:lumOff val="25000"/>
            </a:schemeClr>
          </a:solidFill>
          <a:uFillTx/>
          <a:latin typeface="Arial" panose="0208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80604020202020204" pitchFamily="34" charset="0"/>
        <a:buChar char="•"/>
        <a:defRPr sz="1600" u="none" strike="noStrike" kern="1200" cap="none" spc="150" normalizeH="0" baseline="0">
          <a:solidFill>
            <a:schemeClr val="tx1">
              <a:lumMod val="75000"/>
              <a:lumOff val="25000"/>
            </a:schemeClr>
          </a:solidFill>
          <a:uFillTx/>
          <a:latin typeface="Arial" panose="0208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1.xml"/><Relationship Id="rId2" Type="http://schemas.openxmlformats.org/officeDocument/2006/relationships/tags" Target="../tags/tag130.xml"/><Relationship Id="rId1" Type="http://schemas.openxmlformats.org/officeDocument/2006/relationships/tags" Target="../tags/tag129.xml"/></Relationships>
</file>

<file path=ppt/slides/_rels/slide10.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2" Type="http://schemas.openxmlformats.org/officeDocument/2006/relationships/slideLayout" Target="../slideLayouts/slideLayout17.xml"/><Relationship Id="rId11" Type="http://schemas.openxmlformats.org/officeDocument/2006/relationships/tags" Target="../tags/tag211.xml"/><Relationship Id="rId10" Type="http://schemas.openxmlformats.org/officeDocument/2006/relationships/tags" Target="../tags/tag210.xml"/><Relationship Id="rId1" Type="http://schemas.openxmlformats.org/officeDocument/2006/relationships/tags" Target="../tags/tag201.xml"/></Relationships>
</file>

<file path=ppt/slides/_rels/slide11.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tags" Target="../tags/tag219.xml"/><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2" Type="http://schemas.openxmlformats.org/officeDocument/2006/relationships/slideLayout" Target="../slideLayouts/slideLayout17.xml"/><Relationship Id="rId11" Type="http://schemas.openxmlformats.org/officeDocument/2006/relationships/tags" Target="../tags/tag222.xml"/><Relationship Id="rId10" Type="http://schemas.openxmlformats.org/officeDocument/2006/relationships/tags" Target="../tags/tag221.xml"/><Relationship Id="rId1" Type="http://schemas.openxmlformats.org/officeDocument/2006/relationships/tags" Target="../tags/tag212.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s>
</file>

<file path=ppt/slides/_rels/slide13.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2" Type="http://schemas.openxmlformats.org/officeDocument/2006/relationships/slideLayout" Target="../slideLayouts/slideLayout17.xml"/><Relationship Id="rId11" Type="http://schemas.openxmlformats.org/officeDocument/2006/relationships/tags" Target="../tags/tag239.xml"/><Relationship Id="rId10" Type="http://schemas.openxmlformats.org/officeDocument/2006/relationships/tags" Target="../tags/tag238.xml"/><Relationship Id="rId1" Type="http://schemas.openxmlformats.org/officeDocument/2006/relationships/tags" Target="../tags/tag229.xml"/></Relationships>
</file>

<file path=ppt/slides/_rels/slide14.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tags" Target="../tags/tag241.xml"/><Relationship Id="rId12" Type="http://schemas.openxmlformats.org/officeDocument/2006/relationships/slideLayout" Target="../slideLayouts/slideLayout17.xml"/><Relationship Id="rId11" Type="http://schemas.openxmlformats.org/officeDocument/2006/relationships/tags" Target="../tags/tag250.xml"/><Relationship Id="rId10" Type="http://schemas.openxmlformats.org/officeDocument/2006/relationships/tags" Target="../tags/tag249.xml"/><Relationship Id="rId1" Type="http://schemas.openxmlformats.org/officeDocument/2006/relationships/tags" Target="../tags/tag240.xml"/></Relationships>
</file>

<file path=ppt/slides/_rels/slide15.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2" Type="http://schemas.openxmlformats.org/officeDocument/2006/relationships/slideLayout" Target="../slideLayouts/slideLayout17.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tags" Target="../tags/tag251.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s>
</file>

<file path=ppt/slides/_rels/slide17.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tags" Target="../tags/tag274.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2" Type="http://schemas.openxmlformats.org/officeDocument/2006/relationships/slideLayout" Target="../slideLayouts/slideLayout17.xml"/><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tags" Target="../tags/tag268.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s>
</file>

<file path=ppt/slides/_rels/slide2.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1" Type="http://schemas.openxmlformats.org/officeDocument/2006/relationships/slideLayout" Target="../slideLayouts/slideLayout17.xml"/><Relationship Id="rId10" Type="http://schemas.openxmlformats.org/officeDocument/2006/relationships/tags" Target="../tags/tag140.xml"/><Relationship Id="rId1" Type="http://schemas.openxmlformats.org/officeDocument/2006/relationships/tags" Target="../tags/tag131.xml"/></Relationships>
</file>

<file path=ppt/slides/_rels/slide20.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2" Type="http://schemas.openxmlformats.org/officeDocument/2006/relationships/slideLayout" Target="../slideLayouts/slideLayout17.xml"/><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tags" Target="../tags/tag291.xml"/></Relationships>
</file>

<file path=ppt/slides/_rels/slide21.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2" Type="http://schemas.openxmlformats.org/officeDocument/2006/relationships/slideLayout" Target="../slideLayouts/slideLayout17.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tags" Target="../tags/tag302.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318.xml"/><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23.xml.rels><?xml version="1.0" encoding="UTF-8" standalone="yes"?>
<Relationships xmlns="http://schemas.openxmlformats.org/package/2006/relationships"><Relationship Id="rId9" Type="http://schemas.openxmlformats.org/officeDocument/2006/relationships/tags" Target="../tags/tag327.xml"/><Relationship Id="rId8" Type="http://schemas.openxmlformats.org/officeDocument/2006/relationships/tags" Target="../tags/tag326.xml"/><Relationship Id="rId7" Type="http://schemas.openxmlformats.org/officeDocument/2006/relationships/tags" Target="../tags/tag325.xml"/><Relationship Id="rId6" Type="http://schemas.openxmlformats.org/officeDocument/2006/relationships/tags" Target="../tags/tag324.xml"/><Relationship Id="rId5" Type="http://schemas.openxmlformats.org/officeDocument/2006/relationships/tags" Target="../tags/tag323.xml"/><Relationship Id="rId4" Type="http://schemas.openxmlformats.org/officeDocument/2006/relationships/tags" Target="../tags/tag322.xml"/><Relationship Id="rId3" Type="http://schemas.openxmlformats.org/officeDocument/2006/relationships/tags" Target="../tags/tag321.xml"/><Relationship Id="rId2" Type="http://schemas.openxmlformats.org/officeDocument/2006/relationships/tags" Target="../tags/tag320.xml"/><Relationship Id="rId12" Type="http://schemas.openxmlformats.org/officeDocument/2006/relationships/slideLayout" Target="../slideLayouts/slideLayout17.xml"/><Relationship Id="rId11" Type="http://schemas.openxmlformats.org/officeDocument/2006/relationships/tags" Target="../tags/tag329.xml"/><Relationship Id="rId10" Type="http://schemas.openxmlformats.org/officeDocument/2006/relationships/tags" Target="../tags/tag328.xml"/><Relationship Id="rId1" Type="http://schemas.openxmlformats.org/officeDocument/2006/relationships/tags" Target="../tags/tag319.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tags" Target="../tags/tag330.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tags" Target="../tags/tag342.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s>
</file>

<file path=ppt/slides/_rels/slide29.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tags" Target="../tags/tag366.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 Id="rId3" Type="http://schemas.openxmlformats.org/officeDocument/2006/relationships/tags" Target="../tags/tag362.xml"/><Relationship Id="rId2" Type="http://schemas.openxmlformats.org/officeDocument/2006/relationships/tags" Target="../tags/tag361.xml"/><Relationship Id="rId12" Type="http://schemas.openxmlformats.org/officeDocument/2006/relationships/slideLayout" Target="../slideLayouts/slideLayout17.xml"/><Relationship Id="rId11" Type="http://schemas.openxmlformats.org/officeDocument/2006/relationships/tags" Target="../tags/tag370.xml"/><Relationship Id="rId10" Type="http://schemas.openxmlformats.org/officeDocument/2006/relationships/tags" Target="../tags/tag369.xml"/><Relationship Id="rId1" Type="http://schemas.openxmlformats.org/officeDocument/2006/relationships/tags" Target="../tags/tag360.xml"/></Relationships>
</file>

<file path=ppt/slides/_rels/slide3.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2" Type="http://schemas.openxmlformats.org/officeDocument/2006/relationships/slideLayout" Target="../slideLayouts/slideLayout17.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tags" Target="../tags/tag141.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3" Type="http://schemas.openxmlformats.org/officeDocument/2006/relationships/tags" Target="../tags/tag373.xml"/><Relationship Id="rId2" Type="http://schemas.openxmlformats.org/officeDocument/2006/relationships/tags" Target="../tags/tag372.xml"/><Relationship Id="rId1" Type="http://schemas.openxmlformats.org/officeDocument/2006/relationships/tags" Target="../tags/tag371.xml"/></Relationships>
</file>

<file path=ppt/slides/_rels/slide4.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2" Type="http://schemas.openxmlformats.org/officeDocument/2006/relationships/slideLayout" Target="../slideLayouts/slideLayout17.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tags" Target="../tags/tag152.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6.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0" Type="http://schemas.openxmlformats.org/officeDocument/2006/relationships/slideLayout" Target="../slideLayouts/slideLayout17.xml"/><Relationship Id="rId1" Type="http://schemas.openxmlformats.org/officeDocument/2006/relationships/tags" Target="../tags/tag169.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s>
</file>

<file path=ppt/slides/_rels/slide8.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2" Type="http://schemas.openxmlformats.org/officeDocument/2006/relationships/slideLayout" Target="../slideLayouts/slideLayout17.xml"/><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tags" Target="../tags/tag184.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true"/>
          </p:cNvSpPr>
          <p:nvPr>
            <p:ph type="ctrTitle"/>
            <p:custDataLst>
              <p:tags r:id="rId1"/>
            </p:custDataLst>
          </p:nvPr>
        </p:nvSpPr>
        <p:spPr>
          <a:xfrm>
            <a:off x="1472924" y="1706382"/>
            <a:ext cx="9144000" cy="1896745"/>
          </a:xfrm>
        </p:spPr>
        <p:txBody>
          <a:bodyPr>
            <a:normAutofit fontScale="80000"/>
          </a:bodyPr>
          <a:lstStyle/>
          <a:p>
            <a:pPr algn="just"/>
            <a:r>
              <a:rPr lang="zh-CN" altLang="en-US" sz="6570" dirty="0">
                <a:solidFill>
                  <a:schemeClr val="accent1"/>
                </a:solidFill>
                <a:latin typeface="方正小标宋简体" panose="02000000000000000000" charset="-122"/>
                <a:ea typeface="方正小标宋简体" panose="02000000000000000000" charset="-122"/>
                <a:cs typeface="方正小标宋简体" panose="02000000000000000000" charset="-122"/>
                <a:sym typeface="Arial" panose="02080604020202020204" pitchFamily="34" charset="0"/>
              </a:rPr>
              <a:t>权威发布！国家中医药局解读《“十四五”中医药发展规划》</a:t>
            </a:r>
            <a:endParaRPr lang="zh-CN" altLang="en-US" sz="6570" dirty="0">
              <a:solidFill>
                <a:schemeClr val="accent1"/>
              </a:solidFill>
              <a:latin typeface="方正小标宋简体" panose="02000000000000000000" charset="-122"/>
              <a:ea typeface="方正小标宋简体" panose="02000000000000000000" charset="-122"/>
              <a:cs typeface="方正小标宋简体" panose="02000000000000000000" charset="-122"/>
              <a:sym typeface="Arial" panose="02080604020202020204" pitchFamily="34" charset="0"/>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如何提高中西医结合水平?</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1892883" y="1977452"/>
            <a:ext cx="8382634" cy="3816983"/>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21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一是</a:t>
            </a:r>
            <a:r>
              <a:rPr lang="zh-CN" altLang="en-US" sz="21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建立机制，创造推动中西医协同发展的良好氛围。</a:t>
            </a:r>
            <a:endParaRPr lang="zh-CN" altLang="en-US" sz="21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21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二是</a:t>
            </a:r>
            <a:r>
              <a:rPr lang="zh-CN" altLang="en-US" sz="21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开展协作，深化重大疑难疾病中西医联合攻关。</a:t>
            </a:r>
            <a:endParaRPr lang="zh-CN" altLang="en-US" sz="21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21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三是</a:t>
            </a:r>
            <a:r>
              <a:rPr lang="zh-CN" altLang="en-US" sz="21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建设高地，打造一批中西医协同“旗舰”医院、“旗舰”科室。</a:t>
            </a:r>
            <a:endParaRPr lang="zh-CN" altLang="en-US" sz="21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11"/>
    </p:custData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如何发展少数民族医药?</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3956050" y="2409190"/>
            <a:ext cx="4279900" cy="2954020"/>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加大对少数民族医药政策支持。</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支持少数民族医医院基础建设。</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加强少数民族医药人才培养。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四是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加强少数民族医药科技传承创新。</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11"/>
    </p:custData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如何建设高素质中医药特色人才队伍?</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2883035" y="2265033"/>
            <a:ext cx="6425930" cy="3242333"/>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“十四五”时期，以医教协同深化中医药教育改革和实施中医药特色人才培养工程(岐黄工程)为抓手，改革人才培养模式，优化人才成长途径，健全人才评价激励机制，加快建设高素质中医药人才队伍。</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建立符合中医药特点的人才培养模式。</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实施中医药特色人才培养工程(岐黄工程)。</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加强基层中医药人才队伍建设。</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rgbClr val="FF0000"/>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tx1"/>
                </a:solidFill>
                <a:uFillTx/>
                <a:latin typeface="方正仿宋_GB2312" panose="02000000000000000000" charset="-122"/>
                <a:ea typeface="方正仿宋_GB2312" panose="02000000000000000000" charset="-122"/>
                <a:cs typeface="方正仿宋_GB2312" panose="02000000000000000000" charset="-122"/>
              </a:rPr>
              <a:t>四是</a:t>
            </a:r>
            <a:r>
              <a:rPr lang="zh-CN" altLang="en-US" sz="1800" spc="100" dirty="0">
                <a:ln w="3175">
                  <a:noFill/>
                  <a:prstDash val="dash"/>
                </a:ln>
                <a:solidFill>
                  <a:schemeClr val="tx1"/>
                </a:solidFill>
                <a:uFillTx/>
                <a:latin typeface="方正仿宋_GB2312" panose="02000000000000000000" charset="-122"/>
                <a:ea typeface="方正仿宋_GB2312" panose="02000000000000000000" charset="-122"/>
                <a:cs typeface="方正仿宋_GB2312" panose="02000000000000000000" charset="-122"/>
              </a:rPr>
              <a:t>改革完善人才评价激励机制。</a:t>
            </a:r>
            <a:endParaRPr lang="zh-CN" altLang="en-US" sz="1800" spc="100" dirty="0">
              <a:ln w="3175">
                <a:noFill/>
                <a:prstDash val="dash"/>
              </a:ln>
              <a:solidFill>
                <a:schemeClr val="tx1"/>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6"/>
    </p:custData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如何加强中医药传承保护?</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1892883" y="1977452"/>
            <a:ext cx="8382634" cy="3816983"/>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组织实施好《中华医藏》编纂出版项目，推进中医药古籍文献调查、保护和研究工作。</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实施中医药古籍文献和特色技术传承专项，开展面向临床的中医优势病种古籍文献挖掘出版，以及中医药特色技术筛选评价和传承应用。</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推动建设国家中医药古籍和传统知识数字图书馆，加快全国中医古籍数字化，推进有关古籍数字资源的保护、整合、共享。</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四是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推动出台中医药传统知识保护条例，建立中医药传统知识保护数据库、保护名录和保护制度。五是加强对名老中医学术经验、老药工传统技艺等的活态传承，推进中医药学术传承工作试点，支持中医学术流派发展。</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11"/>
    </p:custData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如何建设高水平中医药科技创新体系?</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4130675" y="2480310"/>
            <a:ext cx="3906520" cy="2811145"/>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一是大力推进中医药创新基地建设。</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二是加强重点领域攻关。</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三是加强科技人才建设。</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四是促进研究成果转化。</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11"/>
    </p:custData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如何提升中药质量控制水平?</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4088765" y="1982470"/>
            <a:ext cx="3990975" cy="3807460"/>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22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22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加强部门协同工作推进。</a:t>
            </a:r>
            <a:endParaRPr lang="zh-CN" altLang="en-US" sz="22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22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22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加强中药全过程质量管理。</a:t>
            </a:r>
            <a:endParaRPr lang="zh-CN" altLang="en-US" sz="22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22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三是</a:t>
            </a:r>
            <a:r>
              <a:rPr lang="zh-CN" altLang="en-US" sz="22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强化中药质量监管。</a:t>
            </a:r>
            <a:endParaRPr lang="zh-CN" altLang="en-US" sz="22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11"/>
    </p:custData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如何改革完善中药注册管理?</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3629025" y="1314450"/>
            <a:ext cx="4933315" cy="4229100"/>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改革调整中药注册分类。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构建“三结合”的审评证据体系。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促进古代经典名方向中药新药转化。</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6"/>
    </p:custData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如何推动中药产业高质量发展?</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4352925" y="1972945"/>
            <a:ext cx="3691890" cy="3826510"/>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加强中药材种质源头管理。</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健全中药标准体系。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完善支持激励配套政策。</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11"/>
    </p:custData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应对人口老龄化，如何发展中医药健康服务?</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2883035" y="1960779"/>
            <a:ext cx="6425930" cy="3850842"/>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加强医疗机构老年健康服务能力建设。</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推进中医药老年健康服务向农村、社区、家庭下沉，鼓励有条件的中医医院开展社区和居家中医药健康服务，鼓励中医医师加入家庭医生签约团队，继续做好中医药健康管理项目。</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支持养老机构开展中医特色老年人健康管理服务，鼓励中医医师在养老机构提供保健咨询和调理服务。</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tx1"/>
                </a:solidFill>
                <a:uFillTx/>
                <a:latin typeface="方正仿宋_GB2312" panose="02000000000000000000" charset="-122"/>
                <a:ea typeface="方正仿宋_GB2312" panose="02000000000000000000" charset="-122"/>
                <a:cs typeface="微软雅黑" panose="020B0503020204020204" charset="-122"/>
              </a:rPr>
              <a:t>四是</a:t>
            </a:r>
            <a:r>
              <a:rPr lang="zh-CN" altLang="en-US" sz="1800" spc="100" dirty="0">
                <a:ln w="3175">
                  <a:noFill/>
                  <a:prstDash val="dash"/>
                </a:ln>
                <a:solidFill>
                  <a:schemeClr val="tx1"/>
                </a:solidFill>
                <a:uFillTx/>
                <a:latin typeface="方正仿宋_GB2312" panose="02000000000000000000" charset="-122"/>
                <a:ea typeface="方正仿宋_GB2312" panose="02000000000000000000" charset="-122"/>
                <a:cs typeface="微软雅黑" panose="020B0503020204020204" charset="-122"/>
              </a:rPr>
              <a:t>在全国医养结合示范项目中培育一批中医药特色的医养结合示范机构，开展医养结合机构服务质量提升行动，提高医养结合机构中医药服务能力。</a:t>
            </a:r>
            <a:endParaRPr lang="zh-CN" altLang="en-US" sz="1800" spc="100" dirty="0">
              <a:ln w="3175">
                <a:noFill/>
                <a:prstDash val="dash"/>
              </a:ln>
              <a:solidFill>
                <a:schemeClr val="tx1"/>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6"/>
    </p:custData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如何进一步发展中医药健康旅游产业?</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2994636" y="2265032"/>
            <a:ext cx="6202727" cy="3242333"/>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将通过加强中医药健康旅游人才队伍建设、完善各级中医药与旅游主管部门的工作机制、建立中医药健康旅游行业标准和规范、引导地方和社会资本投向中医药健康旅游领域等进一步推动中医药健康旅游发展。</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将充分发挥中医药特色优势，促进中医药资源和森林资源融合发展。</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6"/>
    </p:custData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矩形 8"/>
          <p:cNvSpPr/>
          <p:nvPr>
            <p:custDataLst>
              <p:tags r:id="rId4"/>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5"/>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6"/>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7"/>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8"/>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9"/>
            </p:custDataLst>
          </p:nvPr>
        </p:nvSpPr>
        <p:spPr>
          <a:xfrm>
            <a:off x="2144118" y="1977469"/>
            <a:ext cx="7880242" cy="3816983"/>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24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日前，国务院办公厅印发了《“十四五”中医药发展规划》，现就有关政策解读如下：</a:t>
            </a:r>
            <a:endParaRPr lang="zh-CN" altLang="en-US" sz="24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10"/>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如何推动中医药文化繁荣发展?</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3026410" y="2332990"/>
            <a:ext cx="6139815" cy="3105785"/>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“十四五”时期，重点以实施中医药文化弘扬工程为统揽，聚焦推动中医药文化创造性转化、创新性发展，让中医药成为群众促进健康的文化自觉，推动在全社会形成保护、传播、弘扬中医药的良好局面。</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11"/>
    </p:custData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如何发展中医药博物馆事业?</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3577590" y="2197735"/>
            <a:ext cx="5036820" cy="3376295"/>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十四五”时期，将以建设国家中医药博物馆为抓手，带动中医药博物馆事业发展，构建覆盖全国的立体化、全方位中医药博物馆服务体系，推进重点中医药博物馆建设、中医药文化园建设、中医药博物馆能力提升建设。</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11"/>
    </p:custData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如何加快中医药开放发展?</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1767022" y="1837436"/>
            <a:ext cx="8657955" cy="4097528"/>
          </a:xfrm>
          <a:prstGeom prst="rect">
            <a:avLst/>
          </a:prstGeom>
          <a:noFill/>
          <a:ln w="3175">
            <a:noFill/>
            <a:prstDash val="dash"/>
          </a:ln>
        </p:spPr>
        <p:txBody>
          <a:bodyPr wrap="square" lIns="63500" tIns="25400" rIns="63500" bIns="25400" anchor="ctr" anchorCtr="false">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贯彻落实《推进中医药高质量融入共建“一带一路”发展规划(2021-2025年)》。</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实施中医药国际合作专项，以中医药海外中心和中医药国际合作基地建设为抓手，扩大中医药在共建“一带一路”国家的推广与应用。</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三是深化中医药交流合作。</a:t>
            </a:r>
            <a:endPar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四是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促进中医药产业发展，高质量建设国家中医药服务出口基地，推动中医药服务贸易做大做强，支持中医药企业开拓国际重点市场，支持中药类产品开展海外注册，组织好中国进出口商品交易会(广交会)、中国国际服务贸易交易会等大型交易会中医药相关活动。</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五是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积极推进中医药参与新冠肺炎等重大传染病防控国际合作，加强交流互鉴，为有需求的国家提供支持，持续推进在非洲和大洋洲等相关国家实施青蒿素控制疟疾项目，助力构建人类卫生健康共同体。</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6"/>
    </p:custData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如何建立符合中医药特点的评价体系?</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1892935" y="1977390"/>
            <a:ext cx="6781165" cy="3078480"/>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健全中医医院评审评价体系。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建立符合中医药特点的人才评价体系。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建立适合中医药特点的审评体系、指标体系和方法学体系。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11"/>
    </p:custData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如何完善中医药价格和医保政策?</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457155" y="1771634"/>
            <a:ext cx="11277678" cy="4229126"/>
          </a:xfrm>
          <a:prstGeom prst="rect">
            <a:avLst/>
          </a:prstGeom>
          <a:noFill/>
          <a:ln w="3175">
            <a:noFill/>
            <a:prstDash val="dash"/>
          </a:ln>
        </p:spPr>
        <p:txBody>
          <a:bodyPr wrap="square" lIns="63500" tIns="25400" rIns="63500" bIns="25400" anchor="ctr" anchorCtr="false">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充分考虑中医医疗服务特点，建立以临床价值和技术劳务价值为主要依据的中医医疗服务卫生技术评估体系，优化中医医疗服务价格政策。</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落实医疗服务价格动态调整机制，将符合条件的中医医疗服务项目纳入调价范围，理顺医疗服务比价关系，缓解医疗服务价格结构性矛盾。</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改善市场竞争环境，引导形成以质量为导向的中药饮片市场价格机制。</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四是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支持将疗效和成本有优势的中医医疗服务项目和中药按规定纳入基本医疗保险支付范围，综合考虑有效性、经济性等因素，合理确定目录甲乙类。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五是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遴选发布更多的中医优势病种，纳入按病种付费范畴，鼓励实行中西医同病同效同价。</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六是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加强基本医疗保险和商业健康保险相衔接，鼓励商业保险机构开发中医治未病等中医药特色健康保险产品，建立保险公司与中医药机构的信息对接机制，支持中医药服务提供和使用。</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七是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开展医保支持中医药传承创新发展特色试点，鼓励推动更多地方政府和医保部门先行先试，制定医疗保障支持中医药传承创新发展的政策性文件。</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6"/>
    </p:custData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如何建设国家中医药综合改革示范区?</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3156585" y="1965960"/>
            <a:ext cx="5878830" cy="2926080"/>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十四五”时期，将构建国家统筹、地方先行的改革工作模式，强化顶层设计，鼓励地方首创，通过一段时间努力，建设一批国家中医药综合改革示范区，打造中医药事业和产业高质量发展的排头兵，为提升中医药治理水平提供生动实践和改革探索。2021年底，国家中医药局会同国家发展改革委、国家卫生健康委、工业和信息化部、国家药监局等部门已组织遴选了首批国家中医药综合改革示范区，相关建设工作已启动。</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6"/>
    </p:custData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如何建设国家中医药局综合改革试验区?</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3467100" y="1765300"/>
            <a:ext cx="5257165" cy="3328035"/>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国家中医药局自2009年以来先后批准设立了15个中医药局综合改革试验区，旨在围绕中医药事业发展中的重点难点问题，在一定区域内开展试点，探索中医药工作新模式新路径，完善中医药事业发展政策和机制，激发中医药“五种资源”活力与潜力，为全面推进中医药深化改革提供借鉴和示范。</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6"/>
    </p:custData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如何加强中医药信息化和综合统计工作?</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2213427" y="2265033"/>
            <a:ext cx="7765145" cy="3242333"/>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提升中医药信息化水平。落实医院信息化建设标准与规范要求，推进中医医院及中医馆健康信息平台规范接入全民健康信息平台，实现区域医疗信息安全共享。</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建立国家中医药综合统计制度。</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6"/>
    </p:custData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如何开展中医药法治化建设?</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1585071" y="1837436"/>
            <a:ext cx="9021857" cy="4097528"/>
          </a:xfrm>
          <a:prstGeom prst="rect">
            <a:avLst/>
          </a:prstGeom>
          <a:noFill/>
          <a:ln w="3175">
            <a:noFill/>
            <a:prstDash val="dash"/>
          </a:ln>
        </p:spPr>
        <p:txBody>
          <a:bodyPr wrap="square" lIns="63500" tIns="25400" rIns="63500" bIns="25400" anchor="ctr" anchorCtr="false">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按照中医药法执法检查报告要求，深入推动中医药法贯彻实施，加快推进中医药传统知识保护条例立法进程，加强对地方中医药法规制修订工作的指导。</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积极参与传染病防治法、药师法、医疗保障法、突发公共卫生事件应对法等法律法规制修订工作，研究提出符合中医药特点的制度设计并推动采纳，加大普法力度，为“十四五”时期中医药传承创新发展营造良好法治环境。</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加强卫生健康监督执法体系建设，健全中医药监督长效机制，推动卫生健康综合监督行政执法机构强化中医药监督职能，充实配备中医药监督执法人员。</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四是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全方位、多角度、多形式加强中医药监督管理人员中医药监督知识与能力培训，讲解中医药知识、中医药法律法规和典型案例，不断提高中医药监督执法人员能力和水平。</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五是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将中医药发展纳入医疗卫生综合监管督察工作中，不断完善中医药监督执法治理体系，推进中医药治理水平提升，推动中医药事业高质量发展。</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6"/>
    </p:custData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如何开展中医药标准化建设?</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1949127" y="1977452"/>
            <a:ext cx="8270147" cy="3816983"/>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重点加强中医医院设置和建设标准、道地药材生产技术标准体系、中药饮片标准体系、疗效评价方法和技术标准、中医中药国际标准等制修订工作。</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规范、引导和监督中医药团体标准。</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强化中医药标准推广应用和评价。</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11"/>
    </p:custData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《规划》出台的背景和重大意义是什么?</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1892883" y="1731304"/>
            <a:ext cx="8382634" cy="4309278"/>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党中央、国务院高度重视中医药发展，将传承创新发展中医药定位为新时代中国特色社会主义事业的重要内容。
</a:t>
            </a:r>
            <a:r>
              <a:rPr altLang="zh-CN"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规划》是贯彻落实习近平总书记关于中医药工作的重要论述、《中共中央国务院关于促进中医药传承创新发展的意见》(以下简称《意见》)以及全国中医药大会精神的重要举措和重要抓手。《规划》的印发实施有利于从国家战略层面建立健全适合中医药传承创新发展的评价指标体系和体制机制，更好地解决中医药发展面临的困难和问题，更利于充分调动地方和社会各方面力量，形成各有关部门、地方党委政府共同推动中医药振兴发展的工作合力。《规划》各项目标指标、重点任务和重大政策举措的贯彻落实，将推动中医药事业产业发展进入新阶段，使中医药发展成果更好地惠及广大群众，为全面推进健康中国建设、更好保障人民健康提供有力支撑。</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11"/>
    </p:custData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如何保障《规划》组织实施?</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2213427" y="1379601"/>
            <a:ext cx="7765145" cy="4097528"/>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充分认识《规划》实施对全面推进健康中国建设、更好保障人民健康提供有力支撑的重要意义，强化国务院中医药工作部际联席会议办公室统筹职能，加强各相关部门工作协调，及时研究重大问题，形成工作合力。</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完善中医药多元化投入机制，推动各级政府积极支持中医药发展，落实对公立中医医院的办医主体责任，引导社会投入，鼓励金融机构依法依规为符合条件的中医药领域项目提供金融支持。</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强化规划编制实施的制度保障，建立监测评估机制，监测重点任务、重大项目、重大改革举措的执行情况。</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四是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rPr>
              <a:t>加强宣传引导，做好政策解读和培训，及时总结提炼地方好的做法和经验，发挥示范引领作用，营造良好社会氛围。</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微软雅黑" panose="020B0503020204020204" charset="-122"/>
            </a:endParaRPr>
          </a:p>
        </p:txBody>
      </p:sp>
    </p:spTree>
    <p:custDataLst>
      <p:tags r:id="rId6"/>
    </p:custData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“十四五”中医药发展的目标是什么?</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1892883" y="1977452"/>
            <a:ext cx="8382634" cy="3816983"/>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到2025年，中医药健康服务能力明显增强，中医药高质量发展政策和体系进一步完善，中医药振兴发展取得积极成效，在健康中国建设中的独特优势得到充分发挥。</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11"/>
    </p:custData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“十四五”主要发展指标设置的特点有哪些?</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1979930" y="1788795"/>
            <a:ext cx="8001635" cy="4338320"/>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ts val="2800"/>
              </a:lnSpc>
              <a:spcAft>
                <a:spcPts val="800"/>
              </a:spcAft>
            </a:pPr>
            <a:r>
              <a:rPr altLang="zh-CN"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spc="110" dirty="0">
                <a:ln w="3175">
                  <a:noFill/>
                  <a:prstDash val="dash"/>
                </a:ln>
                <a:solidFill>
                  <a:schemeClr val="tx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为提升中医药服务供给，提出了每千人口公立中医医院床位数、每千人口中医类别执业(助理)医师数等指标;为服务新时期人民群众健康需求，提出了三级公立中医医院和中西医结合医院(不含中医专科医院)设置发热门诊的比例、二级以上公立中医医院设置老年病科的比例、二级以上中医医院设置康复(医学)科的比例等指标;为推动中西医协同发展，提出了公立综合医院中医床位数、二级以上公立综合医院设置中医临床科室的比例、二级妇幼保健院设置中医临床科室的比例等指标。</a:t>
            </a:r>
            <a:endParaRPr lang="zh-CN" altLang="en-US" sz="1800" spc="110" dirty="0">
              <a:ln w="3175">
                <a:noFill/>
                <a:prstDash val="dash"/>
              </a:ln>
              <a:solidFill>
                <a:schemeClr val="tx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6"/>
    </p:custData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《规划》明确了哪些方面的重点任务?</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223645" y="1079500"/>
            <a:ext cx="9318625" cy="519557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2" name="直接连接符 11"/>
          <p:cNvCxnSpPr/>
          <p:nvPr>
            <p:custDataLst>
              <p:tags r:id="rId6"/>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7"/>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8"/>
            </p:custDataLst>
          </p:nvPr>
        </p:nvSpPr>
        <p:spPr>
          <a:xfrm>
            <a:off x="1306830" y="1179830"/>
            <a:ext cx="9152255" cy="4905375"/>
          </a:xfrm>
          <a:prstGeom prst="rect">
            <a:avLst/>
          </a:prstGeom>
          <a:noFill/>
          <a:ln w="3175">
            <a:noFill/>
            <a:prstDash val="dash"/>
          </a:ln>
        </p:spPr>
        <p:txBody>
          <a:bodyPr wrap="square" lIns="63500" tIns="25400" rIns="63500" bIns="25400" anchor="ctr" anchorCtr="false">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《规划》统筹考虑医疗、科研、产业、教育、文化、国际合作等中医药发展重点领域，共提出十个方面重点任务。</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建设优质高效中医药服务体系。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提升中医药健康服务能力。</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建设高素质中医药人才队伍。</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四是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建设高水平中医药传承保护与科技创新体系。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五是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推动中药产业高质量发展。提出加强中药资源保护与利用、加强道地药材生产管理、提升中药产业发展水平、加强中药安全监管4个方面的具体措施。</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六是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发展中医药健康服务业。</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七是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推动中医药文化繁荣发展。</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八是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加快中医药开放发展。</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九是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深化中医药领域改革。</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altLang="zh-CN"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    </a:t>
            </a: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十是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强化中医药发展支撑保障。</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9"/>
    </p:custData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如何建设优质高效中医药服务体系?</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11" name="Title 6"/>
          <p:cNvSpPr txBox="true"/>
          <p:nvPr>
            <p:custDataLst>
              <p:tags r:id="rId5"/>
            </p:custDataLst>
          </p:nvPr>
        </p:nvSpPr>
        <p:spPr>
          <a:xfrm>
            <a:off x="2729865" y="1852930"/>
            <a:ext cx="6732270" cy="3711575"/>
          </a:xfrm>
          <a:prstGeom prst="rect">
            <a:avLst/>
          </a:prstGeom>
          <a:noFill/>
          <a:ln w="3175">
            <a:noFill/>
            <a:prstDash val="dash"/>
          </a:ln>
        </p:spPr>
        <p:txBody>
          <a:bodyPr wrap="square" lIns="63500" tIns="25400" rIns="63500" bIns="25400" anchor="ctr" anchorCtr="false">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打造中医药高地。依托现有优质中医医疗资源，推进国家医学中心(中医类)和国家区域医疗中心建设项目，推动中医药优质医疗资源提质扩容和均衡布局。</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发挥特色示范作用。</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发挥县级医院龙头带动作用。</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四是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推进中医馆建设。</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五是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鼓励社会力量在基层办中医。</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六是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实施名医堂工程。</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6"/>
    </p:custData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true"/>
          <p:nvPr>
            <p:custDataLst>
              <p:tags r:id="rId4"/>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如何提升中医药健康服务能力?</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
        <p:nvSpPr>
          <p:cNvPr id="2" name="矩形 8"/>
          <p:cNvSpPr/>
          <p:nvPr>
            <p:custDataLst>
              <p:tags r:id="rId5"/>
            </p:custDataLst>
          </p:nvPr>
        </p:nvSpPr>
        <p:spPr>
          <a:xfrm>
            <a:off x="1626212" y="1496376"/>
            <a:ext cx="8915978" cy="477913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cxnSp>
        <p:nvCxnSpPr>
          <p:cNvPr id="10" name="直接连接符 9"/>
          <p:cNvCxnSpPr/>
          <p:nvPr>
            <p:custDataLst>
              <p:tags r:id="rId6"/>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true"/>
          <p:nvPr>
            <p:custDataLst>
              <p:tags r:id="rId10"/>
            </p:custDataLst>
          </p:nvPr>
        </p:nvSpPr>
        <p:spPr>
          <a:xfrm>
            <a:off x="1892883" y="1731304"/>
            <a:ext cx="8382634" cy="4309278"/>
          </a:xfrm>
          <a:prstGeom prst="rect">
            <a:avLst/>
          </a:prstGeom>
          <a:noFill/>
          <a:ln w="3175">
            <a:noFill/>
            <a:prstDash val="dash"/>
          </a:ln>
        </p:spPr>
        <p:txBody>
          <a:bodyPr wrap="square" lIns="63500" tIns="25400" rIns="63500" bIns="25400" anchor="ctr" anchorCtr="false">
            <a:normAutofit fontScale="8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一是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扩大优质中医医疗资源总量。</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二是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提升基层中医药服务能力。</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三是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实施中医药康复服务能力提升工程。</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四是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在中医医院建设与管理中注重遵循中医药发展规律。</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五是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加强中医医疗服务质量管理。</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六是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创新中医药服务模式。</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七是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大力推广基层中医药适宜技术。</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八是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完善中医药公共卫生服务能力。</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九是</a:t>
            </a:r>
            <a:r>
              <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切实做好基层中医药城乡对口帮扶工作。
一是国家中医药局会同国家卫生健康委等部门进一步完善中医药参与公共卫生应急响应机制，从组织管理到专家组成、技术方案等方面均有中医药相关人员和内容，确保中医药第一时间参与并发挥作用，实现中西医结合、中西药并用。组建国家中医疫病防治和紧急医学救援专家委员会及省级中医应急医疗专家组，在新发突发传染病和重大公共卫生事件发生后第一时间提供中医救治指导。</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Tree>
    <p:custDataLst>
      <p:tags r:id="rId11"/>
    </p:custData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true">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6" name="任意形状 8"/>
          <p:cNvSpPr/>
          <p:nvPr userDrawn="true">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10000"/>
                </a:srgbClr>
              </a:gs>
              <a:gs pos="100000">
                <a:srgbClr val="D8D8E4">
                  <a:lumMod val="90000"/>
                  <a:alpha val="24000"/>
                </a:srgbClr>
              </a:gs>
            </a:gsLst>
            <a:lin ang="540000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1" name="Title 6"/>
          <p:cNvSpPr txBox="true"/>
          <p:nvPr>
            <p:custDataLst>
              <p:tags r:id="rId4"/>
            </p:custDataLst>
          </p:nvPr>
        </p:nvSpPr>
        <p:spPr>
          <a:xfrm>
            <a:off x="2315210" y="1530985"/>
            <a:ext cx="7742555" cy="4403725"/>
          </a:xfrm>
          <a:prstGeom prst="rect">
            <a:avLst/>
          </a:prstGeom>
          <a:noFill/>
          <a:ln w="3175">
            <a:noFill/>
            <a:prstDash val="dash"/>
          </a:ln>
        </p:spPr>
        <p:txBody>
          <a:bodyPr wrap="square" lIns="63500" tIns="25400" rIns="63500" bIns="25400" anchor="ctr" anchorCtr="false">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b="1" spc="10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sym typeface="+mn-ea"/>
              </a:rPr>
              <a:t>一是</a:t>
            </a:r>
            <a:r>
              <a:rPr lang="zh-CN" altLang="en-US" sz="1800" spc="10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sym typeface="+mn-ea"/>
              </a:rPr>
              <a:t>国家中医药局会同国家卫生健康委等部门进一步完善中医药参与公共卫生应急响应机制，从组织管理到专家组成、技术方案等方面均有中医药相关人员和内容，确保中医药第一时间参与并发挥作用，实现中西医结合、中西药并用。组建国家中医疫病防治和紧急医学救援专家委员会及省级中医应急医疗专家组，在新发突发传染病和重大公共卫生事件发生后第一时间提供中医救治指导。</a:t>
            </a:r>
            <a:endParaRPr lang="zh-CN" altLang="en-US" sz="1800" spc="100" dirty="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二是</a:t>
            </a:r>
            <a:r>
              <a:rPr lang="zh-CN" altLang="en-US" sz="1800" spc="10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按照平战结合、专兼结合、协调联动、快速反应的总体要求，依托高水平中医医院，布局建设覆盖全国所有省份的35个国家中医疫病防治基地，依托基地组建中医疫病防治队伍，提升中医紧急医学救援能力，发挥中医药在新发突发传染病防治和公共卫生事件应急处置中的作用。</a:t>
            </a:r>
            <a:endParaRPr lang="zh-CN" altLang="en-US" sz="1800" spc="10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a:p>
            <a:pPr algn="l" fontAlgn="auto">
              <a:lnSpc>
                <a:spcPct val="120000"/>
              </a:lnSpc>
              <a:spcAft>
                <a:spcPts val="800"/>
              </a:spcAft>
            </a:pPr>
            <a:r>
              <a:rPr lang="zh-CN" altLang="en-US" sz="1800" b="1" spc="10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三是</a:t>
            </a:r>
            <a:r>
              <a:rPr lang="zh-CN" altLang="en-US" sz="1800" spc="10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rPr>
              <a:t>指导中医医疗机构落实“四早”、“四集中”要求，进一步加强院感防控，规范核酸检测，毫不放松落实疫情防控各项要求。加强中医医院感染性疾病科、急诊科、肺病科、重症医学科以及符合生物安全二级以上标准的临床检验实验室等建设，加强医务人员培训和应急演练，提高中医医院传染病防控能力和应对突发公共卫生事件能力。</a:t>
            </a:r>
            <a:endParaRPr lang="zh-CN" altLang="en-US" sz="1800" spc="100">
              <a:ln w="3175">
                <a:noFill/>
                <a:prstDash val="dash"/>
              </a:ln>
              <a:solidFill>
                <a:schemeClr val="dk1">
                  <a:lumMod val="75000"/>
                  <a:lumOff val="25000"/>
                </a:schemeClr>
              </a:solidFill>
              <a:uFillTx/>
              <a:latin typeface="方正仿宋_GB2312" panose="02000000000000000000" charset="-122"/>
              <a:ea typeface="方正仿宋_GB2312" panose="02000000000000000000" charset="-122"/>
              <a:cs typeface="方正仿宋_GB2312" panose="02000000000000000000" charset="-122"/>
            </a:endParaRPr>
          </a:p>
        </p:txBody>
      </p:sp>
      <p:sp>
        <p:nvSpPr>
          <p:cNvPr id="4" name="文本框 6"/>
          <p:cNvSpPr txBox="true"/>
          <p:nvPr>
            <p:custDataLst>
              <p:tags r:id="rId5"/>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false">
            <a:normAutofit fontScale="8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ctr">
              <a:lnSpc>
                <a:spcPct val="100000"/>
              </a:lnSpc>
            </a:pPr>
            <a:r>
              <a:rPr lang="zh-CN" sz="3555" dirty="0" err="1">
                <a:solidFill>
                  <a:schemeClr val="dk1"/>
                </a:solidFill>
                <a:latin typeface="微软雅黑" panose="020B0503020204020204" charset="-122"/>
                <a:cs typeface="微软雅黑" panose="020B0503020204020204" charset="-122"/>
                <a:sym typeface="微软雅黑" panose="020B0503020204020204" charset="-122"/>
              </a:rPr>
              <a:t>如何提升中医药参与新发突发传染病防治和公共卫生事件应急处置能力?</a:t>
            </a:r>
            <a:endParaRPr lang="zh-CN" sz="3555" dirty="0" err="1">
              <a:solidFill>
                <a:schemeClr val="dk1"/>
              </a:solidFill>
              <a:latin typeface="微软雅黑" panose="020B0503020204020204" charset="-122"/>
              <a:cs typeface="微软雅黑" panose="020B0503020204020204" charset="-122"/>
              <a:sym typeface="微软雅黑" panose="020B0503020204020204" charset="-122"/>
            </a:endParaRPr>
          </a:p>
        </p:txBody>
      </p:sp>
    </p:spTree>
    <p:custDataLst>
      <p:tags r:id="rId6"/>
    </p:custDataLst>
  </p:cSld>
  <p:clrMapOvr>
    <a:masterClrMapping/>
  </p:clrMapOvr>
  <p:transition spd="med"/>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7"/>
  <p:tag name="KSO_WM_UNIT_LAYERLEVEL" val="1"/>
  <p:tag name="KSO_WM_TAG_VERSION" val="1.0"/>
  <p:tag name="KSO_WM_BEAUTIFY_FLAG" val="#wm#"/>
  <p:tag name="KSO_WM_UNIT_TYPE" val="y"/>
  <p:tag name="KSO_WM_UNIT_INDEX" val="7"/>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0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6915"/>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6915"/>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8.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6915"/>
  <p:tag name="KSO_WM_TEMPLATE_MASTER_THUMB_INDEX" val="12"/>
  <p:tag name="KSO_WM_TEMPLATE_THUMBS_INDEX" val="1、4、7、8、10、11、12、13、15"/>
</p:tagLst>
</file>

<file path=ppt/tags/tag129.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6915_1*a*1"/>
  <p:tag name="KSO_WM_TEMPLATE_CATEGORY" val="custom"/>
  <p:tag name="KSO_WM_TEMPLATE_INDEX" val="20206915"/>
  <p:tag name="KSO_WM_UNIT_LAYERLEVEL" val="1"/>
  <p:tag name="KSO_WM_TAG_VERSION" val="1.0"/>
  <p:tag name="KSO_WM_BEAUTIFY_FLAG" val="#wm#"/>
  <p:tag name="KSO_WM_UNIT_PRESET_TEXT" val="空白演示经典风格"/>
  <p:tag name="KSO_WM_UNIT_TEXT_FILL_FORE_SCHEMECOLOR_INDEX_BRIGHTNESS" val="0"/>
  <p:tag name="KSO_WM_UNIT_TEXT_FILL_FORE_SCHEMECOLOR_INDEX" val="5"/>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SLIDE_ID" val="custom20206915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6915"/>
  <p:tag name="KSO_WM_SLIDE_LAYOUT" val="a_b_f"/>
  <p:tag name="KSO_WM_SLIDE_LAYOUT_CNT" val="1_1_1"/>
  <p:tag name="KSO_WM_TEMPLATE_MASTER_THUMB_INDEX" val="12"/>
  <p:tag name="KSO_WM_TEMPLATE_THUMBS_INDEX" val="1、4、7、8、10、11、12、13、15"/>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34.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135.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136.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137.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138.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13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4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45.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146.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147.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148.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149.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15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5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56.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157.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158.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159.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16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16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66.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6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16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7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73.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174.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175.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17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17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8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8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183.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8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88.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189.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191.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192.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19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194.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9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19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0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05.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206.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207.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208.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209.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21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1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16.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217.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218.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219.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22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22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26.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2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22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0&quot;,&quot;maxSize&quot;:{&quot;size1&quot;:20},&quot;minSize&quot;:{&quot;size1&quot;:11.2},&quot;normalSize&quot;:{&quot;size1&quot;:11.2},&quot;subLayout&quot;:[{&quot;id&quot;:&quot;2022-07-27T09:21:50&quot;,&quot;margin&quot;:{&quot;bottom&quot;:0.025999998673796654,&quot;left&quot;:1.2699999809265137,&quot;right&quot;:1.2699999809265137,&quot;top&quot;:0.4230000376701355},&quot;type&quot;:0},{&quot;id&quot;:&quot;2022-07-27T09:21:5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3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33.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234.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235.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236.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237.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23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23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4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44.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245.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246.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247.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248.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24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5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55.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256.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257.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258.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259.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26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6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6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843_1*f*1"/>
  <p:tag name="KSO_WM_TEMPLATE_CATEGORY" val="diagram"/>
  <p:tag name="KSO_WM_TEMPLATE_INDEX" val="20212843"/>
  <p:tag name="KSO_WM_UNIT_LAYERLEVEL" val="1"/>
  <p:tag name="KSO_WM_TAG_VERSION" val="1.0"/>
  <p:tag name="KSO_WM_BEAUTIFY_FLAG" val="#wm#"/>
  <p:tag name="KSO_WM_UNIT_DEFAULT_FONT" val="14;20;2"/>
  <p:tag name="KSO_WM_UNIT_BLOCK" val="0"/>
  <p:tag name="KSO_WM_UNIT_VALUE" val="576"/>
  <p:tag name="KSO_WM_UNIT_SHOW_EDIT_AREA_INDICATION" val="1"/>
  <p:tag name="KSO_WM_CHIP_GROUPID" val="5e6b05596848fb12bee65ac8"/>
  <p:tag name="KSO_WM_CHIP_XID" val="5e6b05596848fb12bee65aca"/>
  <p:tag name="KSO_WM_UNIT_DEC_AREA_ID" val="8cb1ccbfd41a4f08aa021a2337e676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3f115901fe44f3787d5c3752471e8b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2e"/>
  <p:tag name="KSO_WM_TEMPLATE_ASSEMBLE_GROUPID" val="60656f644054ed1e2fb8092e"/>
  <p:tag name="WM_BEAUTIFY_ZORDER_FLAG_TAG" val="3"/>
</p:tagLst>
</file>

<file path=ppt/tags/tag26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7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72.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273.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274.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275.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276.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27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27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8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8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284.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88.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8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9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95.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296.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297.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298.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299.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30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0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06.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307.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308.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309.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31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31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16.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1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31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2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23.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324.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325.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326.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327.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32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32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3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3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843_1*f*1"/>
  <p:tag name="KSO_WM_TEMPLATE_CATEGORY" val="diagram"/>
  <p:tag name="KSO_WM_TEMPLATE_INDEX" val="20212843"/>
  <p:tag name="KSO_WM_UNIT_LAYERLEVEL" val="1"/>
  <p:tag name="KSO_WM_TAG_VERSION" val="1.0"/>
  <p:tag name="KSO_WM_BEAUTIFY_FLAG" val="#wm#"/>
  <p:tag name="KSO_WM_UNIT_DEFAULT_FONT" val="14;20;2"/>
  <p:tag name="KSO_WM_UNIT_BLOCK" val="0"/>
  <p:tag name="KSO_WM_UNIT_VALUE" val="576"/>
  <p:tag name="KSO_WM_UNIT_SHOW_EDIT_AREA_INDICATION" val="1"/>
  <p:tag name="KSO_WM_CHIP_GROUPID" val="5e6b05596848fb12bee65ac8"/>
  <p:tag name="KSO_WM_CHIP_XID" val="5e6b05596848fb12bee65aca"/>
  <p:tag name="KSO_WM_UNIT_DEC_AREA_ID" val="8cb1ccbfd41a4f08aa021a2337e676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3f115901fe44f3787d5c3752471e8b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2e"/>
  <p:tag name="KSO_WM_TEMPLATE_ASSEMBLE_GROUPID" val="60656f644054ed1e2fb8092e"/>
  <p:tag name="WM_BEAUTIFY_ZORDER_FLAG_TAG" val="3"/>
</p:tagLst>
</file>

<file path=ppt/tags/tag33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3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34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4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34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5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5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353.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5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5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35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6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64.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365.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366.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367.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368.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36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7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7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376.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2-07-27T09:21:51&quot;,&quot;maxSize&quot;:{&quot;size1&quot;:20},&quot;minSize&quot;:{&quot;size1&quot;:11.2},&quot;normalSize&quot;:{&quot;size1&quot;:11.2},&quot;subLayout&quot;:[{&quot;id&quot;:&quot;2022-07-27T09:21:51&quot;,&quot;margin&quot;:{&quot;bottom&quot;:0.025999998673796654,&quot;left&quot;:1.2699999809265137,&quot;right&quot;:1.2699999809265137,&quot;top&quot;:0.4230000376701355},&quot;type&quot;:0},{&quot;id&quot;:&quot;2022-07-27T09:21:51&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UNIT_TYPE" val="y"/>
  <p:tag name="KSO_WM_UNIT_INDEX" val="3"/>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4"/>
  <p:tag name="KSO_WM_UNIT_LAYERLEVEL" val="1"/>
  <p:tag name="KSO_WM_TAG_VERSION" val="1.0"/>
  <p:tag name="KSO_WM_BEAUTIFY_FLAG" val="#wm#"/>
  <p:tag name="KSO_WM_UNIT_TYPE" val="y"/>
  <p:tag name="KSO_WM_UNIT_INDEX" val="4"/>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5"/>
  <p:tag name="KSO_WM_UNIT_LAYERLEVEL" val="1"/>
  <p:tag name="KSO_WM_TAG_VERSION" val="1.0"/>
  <p:tag name="KSO_WM_BEAUTIFY_FLAG" val="#wm#"/>
  <p:tag name="KSO_WM_UNIT_TYPE" val="y"/>
  <p:tag name="KSO_WM_UNIT_INDEX" val="5"/>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6"/>
  <p:tag name="KSO_WM_UNIT_LAYERLEVEL" val="1"/>
  <p:tag name="KSO_WM_TAG_VERSION" val="1.0"/>
  <p:tag name="KSO_WM_BEAUTIFY_FLAG" val="#wm#"/>
  <p:tag name="KSO_WM_UNIT_TYPE" val="y"/>
  <p:tag name="KSO_WM_UNIT_INDEX" val="6"/>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UNIT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8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9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宋体"/>
        <a:font script="Hant" typeface="新細明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SM 预置配色-浅色">
      <a:dk1>
        <a:srgbClr val="000000"/>
      </a:dk1>
      <a:lt1>
        <a:srgbClr val="FFFFFF"/>
      </a:lt1>
      <a:dk2>
        <a:srgbClr val="F5F5F8"/>
      </a:dk2>
      <a:lt2>
        <a:srgbClr val="FFFFFF"/>
      </a:lt2>
      <a:accent1>
        <a:srgbClr val="577CCE"/>
      </a:accent1>
      <a:accent2>
        <a:srgbClr val="5999AF"/>
      </a:accent2>
      <a:accent3>
        <a:srgbClr val="5BA080"/>
      </a:accent3>
      <a:accent4>
        <a:srgbClr val="8BAA69"/>
      </a:accent4>
      <a:accent5>
        <a:srgbClr val="D6B250"/>
      </a:accent5>
      <a:accent6>
        <a:srgbClr val="E79647"/>
      </a:accent6>
      <a:hlink>
        <a:srgbClr val="0000FF"/>
      </a:hlink>
      <a:folHlink>
        <a:srgbClr val="FF00FF"/>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5602</Words>
  <Application>WPS 演示</Application>
  <PresentationFormat>宽屏</PresentationFormat>
  <Paragraphs>188</Paragraphs>
  <Slides>30</Slides>
  <Notes>0</Notes>
  <HiddenSlides>0</HiddenSlides>
  <MMClips>0</MMClips>
  <ScaleCrop>false</ScaleCrop>
  <HeadingPairs>
    <vt:vector size="6" baseType="variant">
      <vt:variant>
        <vt:lpstr>已用的字体</vt:lpstr>
      </vt:variant>
      <vt:variant>
        <vt:i4>31</vt:i4>
      </vt:variant>
      <vt:variant>
        <vt:lpstr>主题</vt:lpstr>
      </vt:variant>
      <vt:variant>
        <vt:i4>2</vt:i4>
      </vt:variant>
      <vt:variant>
        <vt:lpstr>幻灯片标题</vt:lpstr>
      </vt:variant>
      <vt:variant>
        <vt:i4>30</vt:i4>
      </vt:variant>
    </vt:vector>
  </HeadingPairs>
  <TitlesOfParts>
    <vt:vector size="63" baseType="lpstr">
      <vt:lpstr>Arial</vt:lpstr>
      <vt:lpstr>宋体</vt:lpstr>
      <vt:lpstr>Wingdings</vt:lpstr>
      <vt:lpstr>Nimbus Roman No9 L</vt:lpstr>
      <vt:lpstr>微软雅黑</vt:lpstr>
      <vt:lpstr>Segoe UI</vt:lpstr>
      <vt:lpstr>方正仿宋_GB2312</vt:lpstr>
      <vt:lpstr>方正仿宋_GBK</vt:lpstr>
      <vt:lpstr>Arial Unicode MS</vt:lpstr>
      <vt:lpstr>仿宋_GB2312</vt:lpstr>
      <vt:lpstr>方正姚体_GBK</vt:lpstr>
      <vt:lpstr>方正楷体_GBK</vt:lpstr>
      <vt:lpstr>方正细黑一_GBK</vt:lpstr>
      <vt:lpstr>方正小标宋简体</vt:lpstr>
      <vt:lpstr>方正超粗黑_GBK</vt:lpstr>
      <vt:lpstr>方正魏碑_GBK</vt:lpstr>
      <vt:lpstr>方正黑体_GBK</vt:lpstr>
      <vt:lpstr>楷体_GB2312</vt:lpstr>
      <vt:lpstr>汉仪中圆B5</vt:lpstr>
      <vt:lpstr>汉仪新人文宋简</vt:lpstr>
      <vt:lpstr>汉仪旗黑-35简</vt:lpstr>
      <vt:lpstr>汉仪润圆-35简</vt:lpstr>
      <vt:lpstr>Malgun Gothic</vt:lpstr>
      <vt:lpstr>MathJax_Size1</vt:lpstr>
      <vt:lpstr>MathJax_AMS</vt:lpstr>
      <vt:lpstr>Droid Arabic Naskh</vt:lpstr>
      <vt:lpstr>Century Schoolbook L</vt:lpstr>
      <vt:lpstr>CESI楷体-GB2312</vt:lpstr>
      <vt:lpstr>CESI宋体-GB18030</vt:lpstr>
      <vt:lpstr>楷体</vt:lpstr>
      <vt:lpstr>方正小标宋_GBK</vt:lpstr>
      <vt:lpstr>Office Theme</vt:lpstr>
      <vt:lpstr>1_Office 主题​​</vt:lpstr>
      <vt:lpstr>权威发布！国家中医药局解读《“十四五”中医药发展规划》</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root</dc:creator>
  <cp:lastModifiedBy>gxxc</cp:lastModifiedBy>
  <cp:revision>36</cp:revision>
  <dcterms:created xsi:type="dcterms:W3CDTF">2022-07-28T00:41:30Z</dcterms:created>
  <dcterms:modified xsi:type="dcterms:W3CDTF">2022-07-28T00:41:30Z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2052-11.8.2.10489</vt:lpwstr>
  </property>
  <property fmtid="{D5CDD505-2E9C-101B-9397-08002B2CF9AE}" pid="3" name="ICV">
    <vt:lpwstr/>
  </property>
</Properties>
</file>